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9"/>
  </p:notesMasterIdLst>
  <p:sldIdLst>
    <p:sldId id="256" r:id="rId2"/>
    <p:sldId id="257" r:id="rId3"/>
    <p:sldId id="258" r:id="rId4"/>
    <p:sldId id="259" r:id="rId5"/>
    <p:sldId id="262" r:id="rId6"/>
    <p:sldId id="261" r:id="rId7"/>
    <p:sldId id="260" r:id="rId8"/>
  </p:sldIdLst>
  <p:sldSz cx="10080625" cy="5670550"/>
  <p:notesSz cx="7559675" cy="10691813"/>
  <p:defaultTextStyle>
    <a:defPPr>
      <a:defRPr lang="en-GB"/>
    </a:defPPr>
    <a:lvl1pPr algn="l" defTabSz="449263" rtl="0" eaLnBrk="0" fontAlgn="base" hangingPunct="0">
      <a:spcBef>
        <a:spcPct val="0"/>
      </a:spcBef>
      <a:spcAft>
        <a:spcPct val="0"/>
      </a:spcAft>
      <a:defRPr kern="1200">
        <a:solidFill>
          <a:schemeClr val="bg1"/>
        </a:solidFill>
        <a:latin typeface="Arial" panose="020B0604020202020204" pitchFamily="34" charset="0"/>
        <a:ea typeface="+mn-ea"/>
        <a:cs typeface="DejaVu Sans" panose="020B0603030804020204" pitchFamily="34" charset="0"/>
      </a:defRPr>
    </a:lvl1pPr>
    <a:lvl2pPr marL="742950" indent="-285750" algn="l" defTabSz="449263" rtl="0" eaLnBrk="0" fontAlgn="base" hangingPunct="0">
      <a:spcBef>
        <a:spcPct val="0"/>
      </a:spcBef>
      <a:spcAft>
        <a:spcPct val="0"/>
      </a:spcAft>
      <a:defRPr kern="1200">
        <a:solidFill>
          <a:schemeClr val="bg1"/>
        </a:solidFill>
        <a:latin typeface="Arial" panose="020B0604020202020204" pitchFamily="34" charset="0"/>
        <a:ea typeface="+mn-ea"/>
        <a:cs typeface="DejaVu Sans" panose="020B0603030804020204" pitchFamily="34" charset="0"/>
      </a:defRPr>
    </a:lvl2pPr>
    <a:lvl3pPr marL="1143000" indent="-2286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DejaVu Sans" panose="020B0603030804020204" pitchFamily="34" charset="0"/>
      </a:defRPr>
    </a:lvl3pPr>
    <a:lvl4pPr marL="1600200" indent="-2286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DejaVu Sans" panose="020B0603030804020204" pitchFamily="34" charset="0"/>
      </a:defRPr>
    </a:lvl4pPr>
    <a:lvl5pPr marL="2057400" indent="-2286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DejaVu Sans" panose="020B0603030804020204" pitchFamily="34" charset="0"/>
      </a:defRPr>
    </a:lvl5pPr>
    <a:lvl6pPr marL="2286000" algn="l" defTabSz="914400" rtl="0" eaLnBrk="1" latinLnBrk="0" hangingPunct="1">
      <a:defRPr kern="1200">
        <a:solidFill>
          <a:schemeClr val="bg1"/>
        </a:solidFill>
        <a:latin typeface="Arial" panose="020B0604020202020204" pitchFamily="34" charset="0"/>
        <a:ea typeface="+mn-ea"/>
        <a:cs typeface="DejaVu Sans" panose="020B0603030804020204" pitchFamily="34" charset="0"/>
      </a:defRPr>
    </a:lvl6pPr>
    <a:lvl7pPr marL="2743200" algn="l" defTabSz="914400" rtl="0" eaLnBrk="1" latinLnBrk="0" hangingPunct="1">
      <a:defRPr kern="1200">
        <a:solidFill>
          <a:schemeClr val="bg1"/>
        </a:solidFill>
        <a:latin typeface="Arial" panose="020B0604020202020204" pitchFamily="34" charset="0"/>
        <a:ea typeface="+mn-ea"/>
        <a:cs typeface="DejaVu Sans" panose="020B0603030804020204" pitchFamily="34" charset="0"/>
      </a:defRPr>
    </a:lvl7pPr>
    <a:lvl8pPr marL="3200400" algn="l" defTabSz="914400" rtl="0" eaLnBrk="1" latinLnBrk="0" hangingPunct="1">
      <a:defRPr kern="1200">
        <a:solidFill>
          <a:schemeClr val="bg1"/>
        </a:solidFill>
        <a:latin typeface="Arial" panose="020B0604020202020204" pitchFamily="34" charset="0"/>
        <a:ea typeface="+mn-ea"/>
        <a:cs typeface="DejaVu Sans" panose="020B0603030804020204" pitchFamily="34" charset="0"/>
      </a:defRPr>
    </a:lvl8pPr>
    <a:lvl9pPr marL="3657600" algn="l" defTabSz="914400" rtl="0" eaLnBrk="1" latinLnBrk="0" hangingPunct="1">
      <a:defRPr kern="1200">
        <a:solidFill>
          <a:schemeClr val="bg1"/>
        </a:solidFill>
        <a:latin typeface="Arial" panose="020B0604020202020204" pitchFamily="34" charset="0"/>
        <a:ea typeface="+mn-ea"/>
        <a:cs typeface="DejaVu Sans" panose="020B0603030804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8" y="120"/>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AutoShape 1"/>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36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spcBef>
                <a:spcPts val="13"/>
              </a:spcBef>
              <a:spcAft>
                <a:spcPts val="13"/>
              </a:spcAft>
              <a:buClr>
                <a:srgbClr val="000000"/>
              </a:buClr>
              <a:buSzPct val="100000"/>
              <a:buFont typeface="Times New Roman" panose="02020603050405020304" pitchFamily="18" charset="0"/>
              <a:buNone/>
            </a:pPr>
            <a:endParaRPr lang="de-DE" altLang="de-DE"/>
          </a:p>
        </p:txBody>
      </p:sp>
      <p:sp>
        <p:nvSpPr>
          <p:cNvPr id="2051" name="AutoShape 2"/>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spcBef>
                <a:spcPts val="13"/>
              </a:spcBef>
              <a:spcAft>
                <a:spcPts val="13"/>
              </a:spcAft>
              <a:buClr>
                <a:srgbClr val="000000"/>
              </a:buClr>
              <a:buSzPct val="100000"/>
              <a:buFont typeface="Times New Roman" panose="02020603050405020304" pitchFamily="18" charset="0"/>
              <a:buNone/>
            </a:pPr>
            <a:endParaRPr lang="de-DE" altLang="de-DE"/>
          </a:p>
        </p:txBody>
      </p:sp>
      <p:sp>
        <p:nvSpPr>
          <p:cNvPr id="2052" name="AutoShape 3"/>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spcBef>
                <a:spcPts val="13"/>
              </a:spcBef>
              <a:spcAft>
                <a:spcPts val="13"/>
              </a:spcAft>
              <a:buClr>
                <a:srgbClr val="000000"/>
              </a:buClr>
              <a:buSzPct val="100000"/>
              <a:buFont typeface="Times New Roman" panose="02020603050405020304" pitchFamily="18" charset="0"/>
              <a:buNone/>
            </a:pPr>
            <a:endParaRPr lang="de-DE" altLang="de-DE"/>
          </a:p>
        </p:txBody>
      </p:sp>
      <p:sp>
        <p:nvSpPr>
          <p:cNvPr id="2053" name="Rectangle 4"/>
          <p:cNvSpPr>
            <a:spLocks noGrp="1" noChangeArrowheads="1"/>
          </p:cNvSpPr>
          <p:nvPr>
            <p:ph type="sldImg"/>
          </p:nvPr>
        </p:nvSpPr>
        <p:spPr bwMode="auto">
          <a:xfrm>
            <a:off x="720725" y="900113"/>
            <a:ext cx="6113463" cy="3435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5"/>
          <p:cNvSpPr>
            <a:spLocks noGrp="1" noChangeArrowheads="1"/>
          </p:cNvSpPr>
          <p:nvPr>
            <p:ph type="body"/>
          </p:nvPr>
        </p:nvSpPr>
        <p:spPr bwMode="auto">
          <a:xfrm>
            <a:off x="720725" y="4679950"/>
            <a:ext cx="6113463" cy="5033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de-DE" altLang="de-DE" noProof="0" smtClean="0"/>
          </a:p>
        </p:txBody>
      </p:sp>
      <p:sp>
        <p:nvSpPr>
          <p:cNvPr id="2054" name="Rectangle 6"/>
          <p:cNvSpPr>
            <a:spLocks noGrp="1" noChangeArrowheads="1"/>
          </p:cNvSpPr>
          <p:nvPr>
            <p:ph type="hdr"/>
          </p:nvPr>
        </p:nvSpPr>
        <p:spPr bwMode="auto">
          <a:xfrm>
            <a:off x="0" y="0"/>
            <a:ext cx="3275013" cy="528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eaLnBrk="1">
              <a:lnSpc>
                <a:spcPct val="93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400">
                <a:solidFill>
                  <a:srgbClr val="000000"/>
                </a:solidFill>
              </a:defRPr>
            </a:lvl1pPr>
          </a:lstStyle>
          <a:p>
            <a:pPr>
              <a:defRPr/>
            </a:pPr>
            <a:endParaRPr lang="de-DE" altLang="de-DE"/>
          </a:p>
        </p:txBody>
      </p:sp>
      <p:sp>
        <p:nvSpPr>
          <p:cNvPr id="2055" name="Rectangle 7"/>
          <p:cNvSpPr>
            <a:spLocks noGrp="1" noChangeArrowheads="1"/>
          </p:cNvSpPr>
          <p:nvPr>
            <p:ph type="dt"/>
          </p:nvPr>
        </p:nvSpPr>
        <p:spPr bwMode="auto">
          <a:xfrm>
            <a:off x="4278313" y="0"/>
            <a:ext cx="3275012" cy="528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a:lnSpc>
                <a:spcPct val="93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400">
                <a:solidFill>
                  <a:srgbClr val="000000"/>
                </a:solidFill>
              </a:defRPr>
            </a:lvl1pPr>
          </a:lstStyle>
          <a:p>
            <a:pPr>
              <a:defRPr/>
            </a:pPr>
            <a:endParaRPr lang="de-DE" altLang="de-DE"/>
          </a:p>
        </p:txBody>
      </p:sp>
      <p:sp>
        <p:nvSpPr>
          <p:cNvPr id="2056" name="Rectangle 8"/>
          <p:cNvSpPr>
            <a:spLocks noGrp="1" noChangeArrowheads="1"/>
          </p:cNvSpPr>
          <p:nvPr>
            <p:ph type="ftr"/>
          </p:nvPr>
        </p:nvSpPr>
        <p:spPr bwMode="auto">
          <a:xfrm>
            <a:off x="0" y="10156825"/>
            <a:ext cx="3275013" cy="528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eaLnBrk="1">
              <a:lnSpc>
                <a:spcPct val="93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400">
                <a:solidFill>
                  <a:srgbClr val="000000"/>
                </a:solidFill>
              </a:defRPr>
            </a:lvl1pPr>
          </a:lstStyle>
          <a:p>
            <a:pPr>
              <a:defRPr/>
            </a:pPr>
            <a:endParaRPr lang="de-DE" altLang="de-DE"/>
          </a:p>
        </p:txBody>
      </p:sp>
      <p:sp>
        <p:nvSpPr>
          <p:cNvPr id="2057" name="Rectangle 9"/>
          <p:cNvSpPr>
            <a:spLocks noGrp="1" noChangeArrowheads="1"/>
          </p:cNvSpPr>
          <p:nvPr>
            <p:ph type="sldNum"/>
          </p:nvPr>
        </p:nvSpPr>
        <p:spPr bwMode="auto">
          <a:xfrm>
            <a:off x="4278313" y="10156825"/>
            <a:ext cx="3275012" cy="528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eaLnBrk="1">
              <a:lnSpc>
                <a:spcPct val="93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400">
                <a:solidFill>
                  <a:srgbClr val="000000"/>
                </a:solidFill>
              </a:defRPr>
            </a:lvl1pPr>
          </a:lstStyle>
          <a:p>
            <a:pPr>
              <a:defRPr/>
            </a:pPr>
            <a:fld id="{55C8B8C2-AA14-4EED-AC44-AFC3F9E4A8C5}"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9"/>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9pPr>
          </a:lstStyle>
          <a:p>
            <a:pPr>
              <a:spcBef>
                <a:spcPts val="13"/>
              </a:spcBef>
              <a:buClrTx/>
              <a:buFontTx/>
              <a:buNone/>
            </a:pPr>
            <a:fld id="{707794DA-ADDF-4360-A00F-3210A09DFB44}" type="slidenum">
              <a:rPr lang="de-DE" altLang="de-DE" sz="1400" smtClean="0">
                <a:latin typeface="Arial" panose="020B0604020202020204" pitchFamily="34" charset="0"/>
              </a:rPr>
              <a:pPr>
                <a:spcBef>
                  <a:spcPts val="13"/>
                </a:spcBef>
                <a:buClrTx/>
                <a:buFontTx/>
                <a:buNone/>
              </a:pPr>
              <a:t>1</a:t>
            </a:fld>
            <a:endParaRPr lang="de-DE" altLang="de-DE" sz="1400" smtClean="0">
              <a:latin typeface="Arial" panose="020B0604020202020204" pitchFamily="34" charset="0"/>
            </a:endParaRPr>
          </a:p>
        </p:txBody>
      </p:sp>
      <p:sp>
        <p:nvSpPr>
          <p:cNvPr id="4099" name="Rectangle 1"/>
          <p:cNvSpPr>
            <a:spLocks noChangeArrowheads="1" noTextEdit="1"/>
          </p:cNvSpPr>
          <p:nvPr>
            <p:ph type="sldImg"/>
          </p:nvPr>
        </p:nvSpPr>
        <p:spPr>
          <a:xfrm>
            <a:off x="720725" y="900113"/>
            <a:ext cx="6119813" cy="34417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00" name="Text Box 2"/>
          <p:cNvSpPr>
            <a:spLocks noChangeArrowheads="1"/>
          </p:cNvSpPr>
          <p:nvPr>
            <p:ph type="body" idx="1"/>
          </p:nvPr>
        </p:nvSpPr>
        <p:spPr>
          <a:xfrm>
            <a:off x="720725" y="4679950"/>
            <a:ext cx="6119813" cy="5040313"/>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tIns="17640"/>
          <a:lstStyle/>
          <a:p>
            <a:pPr marL="215900" eaLnBrk="1">
              <a:lnSpc>
                <a:spcPct val="93000"/>
              </a:lnSpc>
              <a:spcBef>
                <a:spcPts val="13"/>
              </a:spcBef>
              <a:spcAft>
                <a:spcPts val="13"/>
              </a:spcAft>
              <a:buClrTx/>
              <a:buFontTx/>
              <a:buNone/>
              <a:tabLst>
                <a:tab pos="0" algn="l"/>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32925" algn="l"/>
                <a:tab pos="9882188" algn="l"/>
                <a:tab pos="10331450" algn="l"/>
                <a:tab pos="10780713" algn="l"/>
                <a:tab pos="10782300" algn="l"/>
              </a:tabLst>
            </a:pPr>
            <a:r>
              <a:rPr lang="de-DE" altLang="de-DE" sz="2000" smtClean="0">
                <a:latin typeface="Arial" panose="020B0604020202020204" pitchFamily="34" charset="0"/>
                <a:cs typeface="DejaVu Sans" panose="020B0603030804020204" pitchFamily="34" charset="0"/>
              </a:rPr>
              <a:t>Aktueller Stand der Bearbeitung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9"/>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9pPr>
          </a:lstStyle>
          <a:p>
            <a:pPr>
              <a:spcBef>
                <a:spcPts val="13"/>
              </a:spcBef>
              <a:buClrTx/>
              <a:buFontTx/>
              <a:buNone/>
            </a:pPr>
            <a:fld id="{91579F6C-2D24-4962-99C7-435728897B3C}" type="slidenum">
              <a:rPr lang="de-DE" altLang="de-DE" sz="1400" smtClean="0">
                <a:latin typeface="Arial" panose="020B0604020202020204" pitchFamily="34" charset="0"/>
              </a:rPr>
              <a:pPr>
                <a:spcBef>
                  <a:spcPts val="13"/>
                </a:spcBef>
                <a:buClrTx/>
                <a:buFontTx/>
                <a:buNone/>
              </a:pPr>
              <a:t>2</a:t>
            </a:fld>
            <a:endParaRPr lang="de-DE" altLang="de-DE" sz="1400" smtClean="0">
              <a:latin typeface="Arial" panose="020B0604020202020204" pitchFamily="34" charset="0"/>
            </a:endParaRPr>
          </a:p>
        </p:txBody>
      </p:sp>
      <p:sp>
        <p:nvSpPr>
          <p:cNvPr id="6147" name="Rectangle 1"/>
          <p:cNvSpPr>
            <a:spLocks noChangeArrowheads="1" noTextEdit="1"/>
          </p:cNvSpPr>
          <p:nvPr>
            <p:ph type="sldImg"/>
          </p:nvPr>
        </p:nvSpPr>
        <p:spPr>
          <a:xfrm>
            <a:off x="720725" y="900113"/>
            <a:ext cx="6119813" cy="34417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8" name="Text Box 2"/>
          <p:cNvSpPr>
            <a:spLocks noChangeArrowheads="1"/>
          </p:cNvSpPr>
          <p:nvPr>
            <p:ph type="body" idx="1"/>
          </p:nvPr>
        </p:nvSpPr>
        <p:spPr>
          <a:xfrm>
            <a:off x="720725" y="4679950"/>
            <a:ext cx="6119813" cy="5040313"/>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tIns="17640"/>
          <a:lstStyle/>
          <a:p>
            <a:pPr marL="215900" eaLnBrk="1">
              <a:lnSpc>
                <a:spcPct val="93000"/>
              </a:lnSpc>
              <a:spcBef>
                <a:spcPts val="13"/>
              </a:spcBef>
              <a:spcAft>
                <a:spcPts val="13"/>
              </a:spcAft>
              <a:buClrTx/>
              <a:buFontTx/>
              <a:buNone/>
              <a:tabLst>
                <a:tab pos="0" algn="l"/>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32925" algn="l"/>
                <a:tab pos="9882188" algn="l"/>
                <a:tab pos="10331450" algn="l"/>
                <a:tab pos="10780713" algn="l"/>
                <a:tab pos="10782300" algn="l"/>
              </a:tabLst>
            </a:pPr>
            <a:r>
              <a:rPr lang="de-DE" altLang="de-DE" sz="2000" smtClean="0">
                <a:latin typeface="Arial" panose="020B0604020202020204" pitchFamily="34" charset="0"/>
                <a:cs typeface="DejaVu Sans" panose="020B0603030804020204" pitchFamily="34" charset="0"/>
              </a:rPr>
              <a:t>Gegliedert ist die Präsentation wie folgt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9"/>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9pPr>
          </a:lstStyle>
          <a:p>
            <a:pPr>
              <a:spcBef>
                <a:spcPts val="13"/>
              </a:spcBef>
              <a:buClrTx/>
              <a:buFontTx/>
              <a:buNone/>
            </a:pPr>
            <a:fld id="{774BDD9F-9D75-4AAD-8CE9-927345B9E5C8}" type="slidenum">
              <a:rPr lang="de-DE" altLang="de-DE" sz="1400" smtClean="0">
                <a:latin typeface="Arial" panose="020B0604020202020204" pitchFamily="34" charset="0"/>
              </a:rPr>
              <a:pPr>
                <a:spcBef>
                  <a:spcPts val="13"/>
                </a:spcBef>
                <a:buClrTx/>
                <a:buFontTx/>
                <a:buNone/>
              </a:pPr>
              <a:t>3</a:t>
            </a:fld>
            <a:endParaRPr lang="de-DE" altLang="de-DE" sz="1400" smtClean="0">
              <a:latin typeface="Arial" panose="020B0604020202020204" pitchFamily="34" charset="0"/>
            </a:endParaRPr>
          </a:p>
        </p:txBody>
      </p:sp>
      <p:sp>
        <p:nvSpPr>
          <p:cNvPr id="8195" name="Rectangle 1"/>
          <p:cNvSpPr>
            <a:spLocks noChangeArrowheads="1" noTextEdit="1"/>
          </p:cNvSpPr>
          <p:nvPr>
            <p:ph type="sldImg"/>
          </p:nvPr>
        </p:nvSpPr>
        <p:spPr>
          <a:xfrm>
            <a:off x="720725" y="900113"/>
            <a:ext cx="6119813" cy="34417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6" name="Rectangle 2"/>
          <p:cNvSpPr>
            <a:spLocks noChangeArrowheads="1"/>
          </p:cNvSpPr>
          <p:nvPr>
            <p:ph type="body" idx="1"/>
          </p:nvPr>
        </p:nvSpPr>
        <p:spPr>
          <a:xfrm>
            <a:off x="720725" y="4679950"/>
            <a:ext cx="6119813" cy="5040313"/>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9"/>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9pPr>
          </a:lstStyle>
          <a:p>
            <a:pPr>
              <a:spcBef>
                <a:spcPts val="13"/>
              </a:spcBef>
              <a:buClrTx/>
              <a:buFontTx/>
              <a:buNone/>
            </a:pPr>
            <a:fld id="{696D0E13-EC2A-4AC0-85C8-C993ABFD18BE}" type="slidenum">
              <a:rPr lang="de-DE" altLang="de-DE" sz="1400" smtClean="0">
                <a:latin typeface="Arial" panose="020B0604020202020204" pitchFamily="34" charset="0"/>
              </a:rPr>
              <a:pPr>
                <a:spcBef>
                  <a:spcPts val="13"/>
                </a:spcBef>
                <a:buClrTx/>
                <a:buFontTx/>
                <a:buNone/>
              </a:pPr>
              <a:t>4</a:t>
            </a:fld>
            <a:endParaRPr lang="de-DE" altLang="de-DE" sz="1400" smtClean="0">
              <a:latin typeface="Arial" panose="020B0604020202020204" pitchFamily="34" charset="0"/>
            </a:endParaRPr>
          </a:p>
        </p:txBody>
      </p:sp>
      <p:sp>
        <p:nvSpPr>
          <p:cNvPr id="10243" name="Rectangle 1"/>
          <p:cNvSpPr>
            <a:spLocks noChangeArrowheads="1" noTextEdit="1"/>
          </p:cNvSpPr>
          <p:nvPr>
            <p:ph type="sldImg"/>
          </p:nvPr>
        </p:nvSpPr>
        <p:spPr>
          <a:xfrm>
            <a:off x="720725" y="900113"/>
            <a:ext cx="6119813" cy="34417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244" name="Text Box 2"/>
          <p:cNvSpPr>
            <a:spLocks noChangeArrowheads="1"/>
          </p:cNvSpPr>
          <p:nvPr>
            <p:ph type="body" idx="1"/>
          </p:nvPr>
        </p:nvSpPr>
        <p:spPr>
          <a:xfrm>
            <a:off x="720725" y="4679950"/>
            <a:ext cx="6119813" cy="5040313"/>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tIns="17640"/>
          <a:lstStyle/>
          <a:p>
            <a:pPr marL="215900" eaLnBrk="1">
              <a:lnSpc>
                <a:spcPct val="93000"/>
              </a:lnSpc>
              <a:spcBef>
                <a:spcPts val="13"/>
              </a:spcBef>
              <a:spcAft>
                <a:spcPts val="13"/>
              </a:spcAft>
              <a:buClrTx/>
              <a:buFontTx/>
              <a:buNone/>
              <a:tabLst>
                <a:tab pos="0" algn="l"/>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32925" algn="l"/>
                <a:tab pos="9882188" algn="l"/>
                <a:tab pos="10331450" algn="l"/>
                <a:tab pos="10780713" algn="l"/>
                <a:tab pos="10782300" algn="l"/>
              </a:tabLst>
            </a:pPr>
            <a:r>
              <a:rPr lang="de-DE" altLang="de-DE" sz="2000" smtClean="0">
                <a:latin typeface="Arial" panose="020B0604020202020204" pitchFamily="34" charset="0"/>
                <a:cs typeface="DejaVu Sans" panose="020B0603030804020204" pitchFamily="34" charset="0"/>
              </a:rPr>
              <a:t>Wie sind wir vorgegangen.</a:t>
            </a:r>
          </a:p>
          <a:p>
            <a:pPr marL="215900" eaLnBrk="1">
              <a:lnSpc>
                <a:spcPct val="93000"/>
              </a:lnSpc>
              <a:spcBef>
                <a:spcPts val="13"/>
              </a:spcBef>
              <a:spcAft>
                <a:spcPts val="13"/>
              </a:spcAft>
              <a:buClrTx/>
              <a:buFontTx/>
              <a:buNone/>
              <a:tabLst>
                <a:tab pos="0" algn="l"/>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32925" algn="l"/>
                <a:tab pos="9882188" algn="l"/>
                <a:tab pos="10331450" algn="l"/>
                <a:tab pos="10780713" algn="l"/>
                <a:tab pos="10782300" algn="l"/>
              </a:tabLst>
            </a:pPr>
            <a:r>
              <a:rPr lang="de-DE" altLang="de-DE" sz="2000" smtClean="0">
                <a:latin typeface="Arial" panose="020B0604020202020204" pitchFamily="34" charset="0"/>
                <a:cs typeface="DejaVu Sans" panose="020B0603030804020204" pitchFamily="34" charset="0"/>
              </a:rPr>
              <a:t>- regelmäßige Treffen in Frankfurt am Main</a:t>
            </a:r>
          </a:p>
          <a:p>
            <a:pPr marL="215900" eaLnBrk="1">
              <a:lnSpc>
                <a:spcPct val="93000"/>
              </a:lnSpc>
              <a:spcBef>
                <a:spcPts val="13"/>
              </a:spcBef>
              <a:spcAft>
                <a:spcPts val="13"/>
              </a:spcAft>
              <a:buClrTx/>
              <a:buFontTx/>
              <a:buNone/>
              <a:tabLst>
                <a:tab pos="0" algn="l"/>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32925" algn="l"/>
                <a:tab pos="9882188" algn="l"/>
                <a:tab pos="10331450" algn="l"/>
                <a:tab pos="10780713" algn="l"/>
                <a:tab pos="10782300" algn="l"/>
              </a:tabLst>
            </a:pPr>
            <a:r>
              <a:rPr lang="de-DE" altLang="de-DE" sz="2000" smtClean="0">
                <a:latin typeface="Arial" panose="020B0604020202020204" pitchFamily="34" charset="0"/>
                <a:cs typeface="DejaVu Sans" panose="020B0603030804020204" pitchFamily="34" charset="0"/>
              </a:rPr>
              <a:t>- Festlegen eines Fixtermin als   </a:t>
            </a:r>
            <a:br>
              <a:rPr lang="de-DE" altLang="de-DE" sz="2000" smtClean="0">
                <a:latin typeface="Arial" panose="020B0604020202020204" pitchFamily="34" charset="0"/>
                <a:cs typeface="DejaVu Sans" panose="020B0603030804020204" pitchFamily="34" charset="0"/>
              </a:rPr>
            </a:br>
            <a:r>
              <a:rPr lang="de-DE" altLang="de-DE" sz="2000" smtClean="0">
                <a:latin typeface="Arial" panose="020B0604020202020204" pitchFamily="34" charset="0"/>
                <a:cs typeface="DejaVu Sans" panose="020B0603030804020204" pitchFamily="34" charset="0"/>
              </a:rPr>
              <a:t>  Berechnungsgrundlage</a:t>
            </a:r>
          </a:p>
          <a:p>
            <a:pPr marL="215900" eaLnBrk="1">
              <a:lnSpc>
                <a:spcPct val="93000"/>
              </a:lnSpc>
              <a:spcBef>
                <a:spcPts val="13"/>
              </a:spcBef>
              <a:spcAft>
                <a:spcPts val="13"/>
              </a:spcAft>
              <a:buClrTx/>
              <a:buFontTx/>
              <a:buNone/>
              <a:tabLst>
                <a:tab pos="0" algn="l"/>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32925" algn="l"/>
                <a:tab pos="9882188" algn="l"/>
                <a:tab pos="10331450" algn="l"/>
                <a:tab pos="10780713" algn="l"/>
                <a:tab pos="10782300" algn="l"/>
              </a:tabLst>
            </a:pPr>
            <a:r>
              <a:rPr lang="de-DE" altLang="de-DE" sz="2000" smtClean="0">
                <a:latin typeface="Arial" panose="020B0604020202020204" pitchFamily="34" charset="0"/>
                <a:cs typeface="DejaVu Sans" panose="020B0603030804020204" pitchFamily="34" charset="0"/>
              </a:rPr>
              <a:t>- Sammeln von informationen über</a:t>
            </a:r>
            <a:br>
              <a:rPr lang="de-DE" altLang="de-DE" sz="2000" smtClean="0">
                <a:latin typeface="Arial" panose="020B0604020202020204" pitchFamily="34" charset="0"/>
                <a:cs typeface="DejaVu Sans" panose="020B0603030804020204" pitchFamily="34" charset="0"/>
              </a:rPr>
            </a:br>
            <a:r>
              <a:rPr lang="de-DE" altLang="de-DE" sz="2000" smtClean="0">
                <a:latin typeface="Arial" panose="020B0604020202020204" pitchFamily="34" charset="0"/>
                <a:cs typeface="DejaVu Sans" panose="020B0603030804020204" pitchFamily="34" charset="0"/>
              </a:rPr>
              <a:t>  - Ortsbeitrag</a:t>
            </a:r>
            <a:br>
              <a:rPr lang="de-DE" altLang="de-DE" sz="2000" smtClean="0">
                <a:latin typeface="Arial" panose="020B0604020202020204" pitchFamily="34" charset="0"/>
                <a:cs typeface="DejaVu Sans" panose="020B0603030804020204" pitchFamily="34" charset="0"/>
              </a:rPr>
            </a:br>
            <a:r>
              <a:rPr lang="de-DE" altLang="de-DE" sz="2000" smtClean="0">
                <a:latin typeface="Arial" panose="020B0604020202020204" pitchFamily="34" charset="0"/>
                <a:cs typeface="DejaVu Sans" panose="020B0603030804020204" pitchFamily="34" charset="0"/>
              </a:rPr>
              <a:t>  - Mitgliedsbeiträge anderer Verbände</a:t>
            </a:r>
            <a:br>
              <a:rPr lang="de-DE" altLang="de-DE" sz="2000" smtClean="0">
                <a:latin typeface="Arial" panose="020B0604020202020204" pitchFamily="34" charset="0"/>
                <a:cs typeface="DejaVu Sans" panose="020B0603030804020204" pitchFamily="34" charset="0"/>
              </a:rPr>
            </a:br>
            <a:r>
              <a:rPr lang="de-DE" altLang="de-DE" sz="2000" smtClean="0">
                <a:latin typeface="Arial" panose="020B0604020202020204" pitchFamily="34" charset="0"/>
                <a:cs typeface="DejaVu Sans" panose="020B0603030804020204" pitchFamily="34" charset="0"/>
              </a:rPr>
              <a:t>  - Strukturen anderer Verbände</a:t>
            </a:r>
            <a:br>
              <a:rPr lang="de-DE" altLang="de-DE" sz="2000" smtClean="0">
                <a:latin typeface="Arial" panose="020B0604020202020204" pitchFamily="34" charset="0"/>
                <a:cs typeface="DejaVu Sans" panose="020B0603030804020204" pitchFamily="34" charset="0"/>
              </a:rPr>
            </a:br>
            <a:r>
              <a:rPr lang="de-DE" altLang="de-DE" sz="2000" smtClean="0">
                <a:latin typeface="Arial" panose="020B0604020202020204" pitchFamily="34" charset="0"/>
                <a:cs typeface="DejaVu Sans" panose="020B0603030804020204" pitchFamily="34" charset="0"/>
              </a:rPr>
              <a:t>  - Altersgrenze Jugend/Erwachsenenverband</a:t>
            </a:r>
          </a:p>
          <a:p>
            <a:pPr marL="215900" eaLnBrk="1">
              <a:lnSpc>
                <a:spcPct val="93000"/>
              </a:lnSpc>
              <a:spcBef>
                <a:spcPts val="13"/>
              </a:spcBef>
              <a:spcAft>
                <a:spcPts val="13"/>
              </a:spcAft>
              <a:buClrTx/>
              <a:buFontTx/>
              <a:buNone/>
              <a:tabLst>
                <a:tab pos="0" algn="l"/>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32925" algn="l"/>
                <a:tab pos="9882188" algn="l"/>
                <a:tab pos="10331450" algn="l"/>
                <a:tab pos="10780713" algn="l"/>
                <a:tab pos="10782300" algn="l"/>
              </a:tabLst>
            </a:pPr>
            <a:endParaRPr lang="de-DE" altLang="de-DE" sz="2000" smtClean="0">
              <a:latin typeface="Arial" panose="020B0604020202020204" pitchFamily="34" charset="0"/>
              <a:cs typeface="DejaVu Sans" panose="020B0603030804020204" pitchFamily="34" charset="0"/>
            </a:endParaRPr>
          </a:p>
          <a:p>
            <a:pPr marL="215900" eaLnBrk="1">
              <a:lnSpc>
                <a:spcPct val="93000"/>
              </a:lnSpc>
              <a:spcBef>
                <a:spcPts val="13"/>
              </a:spcBef>
              <a:spcAft>
                <a:spcPts val="13"/>
              </a:spcAft>
              <a:buClrTx/>
              <a:buFontTx/>
              <a:buNone/>
              <a:tabLst>
                <a:tab pos="0" algn="l"/>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32925" algn="l"/>
                <a:tab pos="9882188" algn="l"/>
                <a:tab pos="10331450" algn="l"/>
                <a:tab pos="10780713" algn="l"/>
                <a:tab pos="10782300" algn="l"/>
              </a:tabLst>
            </a:pPr>
            <a:endParaRPr lang="de-DE" altLang="de-DE" sz="2000" smtClean="0">
              <a:latin typeface="Arial" panose="020B0604020202020204" pitchFamily="34" charset="0"/>
              <a:cs typeface="DejaVu Sans" panose="020B0603030804020204" pitchFamily="34" charset="0"/>
            </a:endParaRPr>
          </a:p>
          <a:p>
            <a:pPr marL="215900" eaLnBrk="1">
              <a:lnSpc>
                <a:spcPct val="93000"/>
              </a:lnSpc>
              <a:spcBef>
                <a:spcPts val="13"/>
              </a:spcBef>
              <a:spcAft>
                <a:spcPts val="13"/>
              </a:spcAft>
              <a:buClrTx/>
              <a:buFontTx/>
              <a:buNone/>
              <a:tabLst>
                <a:tab pos="0" algn="l"/>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32925" algn="l"/>
                <a:tab pos="9882188" algn="l"/>
                <a:tab pos="10331450" algn="l"/>
                <a:tab pos="10780713" algn="l"/>
                <a:tab pos="10782300" algn="l"/>
              </a:tabLst>
            </a:pPr>
            <a:endParaRPr lang="de-DE" altLang="de-DE" sz="2000" smtClean="0">
              <a:latin typeface="Arial" panose="020B0604020202020204" pitchFamily="34" charset="0"/>
              <a:cs typeface="DejaVu Sans" panose="020B0603030804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9"/>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9pPr>
          </a:lstStyle>
          <a:p>
            <a:pPr>
              <a:spcBef>
                <a:spcPts val="13"/>
              </a:spcBef>
              <a:buClrTx/>
              <a:buFontTx/>
              <a:buNone/>
            </a:pPr>
            <a:fld id="{4C07A6B3-F26B-49FD-9B98-72699B80D5FF}" type="slidenum">
              <a:rPr lang="de-DE" altLang="de-DE" sz="1400" smtClean="0">
                <a:latin typeface="Arial" panose="020B0604020202020204" pitchFamily="34" charset="0"/>
              </a:rPr>
              <a:pPr>
                <a:spcBef>
                  <a:spcPts val="13"/>
                </a:spcBef>
                <a:buClrTx/>
                <a:buFontTx/>
                <a:buNone/>
              </a:pPr>
              <a:t>6</a:t>
            </a:fld>
            <a:endParaRPr lang="de-DE" altLang="de-DE" sz="1400" smtClean="0">
              <a:latin typeface="Arial" panose="020B0604020202020204" pitchFamily="34" charset="0"/>
            </a:endParaRPr>
          </a:p>
        </p:txBody>
      </p:sp>
      <p:sp>
        <p:nvSpPr>
          <p:cNvPr id="12291" name="Rectangle 1"/>
          <p:cNvSpPr>
            <a:spLocks noChangeArrowheads="1" noTextEdit="1"/>
          </p:cNvSpPr>
          <p:nvPr>
            <p:ph type="sldImg"/>
          </p:nvPr>
        </p:nvSpPr>
        <p:spPr>
          <a:xfrm>
            <a:off x="720725" y="900113"/>
            <a:ext cx="6119813" cy="34417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292" name="Text Box 2"/>
          <p:cNvSpPr>
            <a:spLocks noChangeArrowheads="1"/>
          </p:cNvSpPr>
          <p:nvPr>
            <p:ph type="body" idx="1"/>
          </p:nvPr>
        </p:nvSpPr>
        <p:spPr>
          <a:xfrm>
            <a:off x="720725" y="4679950"/>
            <a:ext cx="6119813" cy="5040313"/>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tIns="17640"/>
          <a:lstStyle/>
          <a:p>
            <a:pPr marL="215900" eaLnBrk="1">
              <a:lnSpc>
                <a:spcPct val="93000"/>
              </a:lnSpc>
              <a:spcBef>
                <a:spcPts val="13"/>
              </a:spcBef>
              <a:spcAft>
                <a:spcPts val="13"/>
              </a:spcAft>
              <a:buClrTx/>
              <a:buFontTx/>
              <a:buNone/>
              <a:tabLst>
                <a:tab pos="0" algn="l"/>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32925" algn="l"/>
                <a:tab pos="9882188" algn="l"/>
                <a:tab pos="10331450" algn="l"/>
                <a:tab pos="10780713" algn="l"/>
                <a:tab pos="10782300" algn="l"/>
              </a:tabLst>
            </a:pPr>
            <a:r>
              <a:rPr lang="de-DE" altLang="de-DE" sz="2000" smtClean="0">
                <a:latin typeface="Arial" panose="020B0604020202020204" pitchFamily="34" charset="0"/>
                <a:cs typeface="DejaVu Sans" panose="020B0603030804020204" pitchFamily="34" charset="0"/>
              </a:rPr>
              <a:t>Wie sind wir vorgegangen.</a:t>
            </a:r>
          </a:p>
          <a:p>
            <a:pPr marL="215900" eaLnBrk="1">
              <a:lnSpc>
                <a:spcPct val="93000"/>
              </a:lnSpc>
              <a:spcBef>
                <a:spcPts val="13"/>
              </a:spcBef>
              <a:spcAft>
                <a:spcPts val="13"/>
              </a:spcAft>
              <a:buClrTx/>
              <a:buFontTx/>
              <a:buNone/>
              <a:tabLst>
                <a:tab pos="0" algn="l"/>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32925" algn="l"/>
                <a:tab pos="9882188" algn="l"/>
                <a:tab pos="10331450" algn="l"/>
                <a:tab pos="10780713" algn="l"/>
                <a:tab pos="10782300" algn="l"/>
              </a:tabLst>
            </a:pPr>
            <a:r>
              <a:rPr lang="de-DE" altLang="de-DE" sz="2000" smtClean="0">
                <a:latin typeface="Arial" panose="020B0604020202020204" pitchFamily="34" charset="0"/>
                <a:cs typeface="DejaVu Sans" panose="020B0603030804020204" pitchFamily="34" charset="0"/>
              </a:rPr>
              <a:t>- regelmäßige Treffen in Frankfurt am Main</a:t>
            </a:r>
          </a:p>
          <a:p>
            <a:pPr marL="215900" eaLnBrk="1">
              <a:lnSpc>
                <a:spcPct val="93000"/>
              </a:lnSpc>
              <a:spcBef>
                <a:spcPts val="13"/>
              </a:spcBef>
              <a:spcAft>
                <a:spcPts val="13"/>
              </a:spcAft>
              <a:buClrTx/>
              <a:buFontTx/>
              <a:buNone/>
              <a:tabLst>
                <a:tab pos="0" algn="l"/>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32925" algn="l"/>
                <a:tab pos="9882188" algn="l"/>
                <a:tab pos="10331450" algn="l"/>
                <a:tab pos="10780713" algn="l"/>
                <a:tab pos="10782300" algn="l"/>
              </a:tabLst>
            </a:pPr>
            <a:r>
              <a:rPr lang="de-DE" altLang="de-DE" sz="2000" smtClean="0">
                <a:latin typeface="Arial" panose="020B0604020202020204" pitchFamily="34" charset="0"/>
                <a:cs typeface="DejaVu Sans" panose="020B0603030804020204" pitchFamily="34" charset="0"/>
              </a:rPr>
              <a:t>- Festlegen eines Fixtermin als   </a:t>
            </a:r>
            <a:br>
              <a:rPr lang="de-DE" altLang="de-DE" sz="2000" smtClean="0">
                <a:latin typeface="Arial" panose="020B0604020202020204" pitchFamily="34" charset="0"/>
                <a:cs typeface="DejaVu Sans" panose="020B0603030804020204" pitchFamily="34" charset="0"/>
              </a:rPr>
            </a:br>
            <a:r>
              <a:rPr lang="de-DE" altLang="de-DE" sz="2000" smtClean="0">
                <a:latin typeface="Arial" panose="020B0604020202020204" pitchFamily="34" charset="0"/>
                <a:cs typeface="DejaVu Sans" panose="020B0603030804020204" pitchFamily="34" charset="0"/>
              </a:rPr>
              <a:t>  Berechnungsgrundlage</a:t>
            </a:r>
          </a:p>
          <a:p>
            <a:pPr marL="215900" eaLnBrk="1">
              <a:lnSpc>
                <a:spcPct val="93000"/>
              </a:lnSpc>
              <a:spcBef>
                <a:spcPts val="13"/>
              </a:spcBef>
              <a:spcAft>
                <a:spcPts val="13"/>
              </a:spcAft>
              <a:buClrTx/>
              <a:buFontTx/>
              <a:buNone/>
              <a:tabLst>
                <a:tab pos="0" algn="l"/>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32925" algn="l"/>
                <a:tab pos="9882188" algn="l"/>
                <a:tab pos="10331450" algn="l"/>
                <a:tab pos="10780713" algn="l"/>
                <a:tab pos="10782300" algn="l"/>
              </a:tabLst>
            </a:pPr>
            <a:r>
              <a:rPr lang="de-DE" altLang="de-DE" sz="2000" smtClean="0">
                <a:latin typeface="Arial" panose="020B0604020202020204" pitchFamily="34" charset="0"/>
                <a:cs typeface="DejaVu Sans" panose="020B0603030804020204" pitchFamily="34" charset="0"/>
              </a:rPr>
              <a:t>- Sammeln von informationen über</a:t>
            </a:r>
            <a:br>
              <a:rPr lang="de-DE" altLang="de-DE" sz="2000" smtClean="0">
                <a:latin typeface="Arial" panose="020B0604020202020204" pitchFamily="34" charset="0"/>
                <a:cs typeface="DejaVu Sans" panose="020B0603030804020204" pitchFamily="34" charset="0"/>
              </a:rPr>
            </a:br>
            <a:r>
              <a:rPr lang="de-DE" altLang="de-DE" sz="2000" smtClean="0">
                <a:latin typeface="Arial" panose="020B0604020202020204" pitchFamily="34" charset="0"/>
                <a:cs typeface="DejaVu Sans" panose="020B0603030804020204" pitchFamily="34" charset="0"/>
              </a:rPr>
              <a:t>  - Ortsbeitrag</a:t>
            </a:r>
            <a:br>
              <a:rPr lang="de-DE" altLang="de-DE" sz="2000" smtClean="0">
                <a:latin typeface="Arial" panose="020B0604020202020204" pitchFamily="34" charset="0"/>
                <a:cs typeface="DejaVu Sans" panose="020B0603030804020204" pitchFamily="34" charset="0"/>
              </a:rPr>
            </a:br>
            <a:r>
              <a:rPr lang="de-DE" altLang="de-DE" sz="2000" smtClean="0">
                <a:latin typeface="Arial" panose="020B0604020202020204" pitchFamily="34" charset="0"/>
                <a:cs typeface="DejaVu Sans" panose="020B0603030804020204" pitchFamily="34" charset="0"/>
              </a:rPr>
              <a:t>  - Mitgliedsbeiträge anderer Verbände</a:t>
            </a:r>
            <a:br>
              <a:rPr lang="de-DE" altLang="de-DE" sz="2000" smtClean="0">
                <a:latin typeface="Arial" panose="020B0604020202020204" pitchFamily="34" charset="0"/>
                <a:cs typeface="DejaVu Sans" panose="020B0603030804020204" pitchFamily="34" charset="0"/>
              </a:rPr>
            </a:br>
            <a:r>
              <a:rPr lang="de-DE" altLang="de-DE" sz="2000" smtClean="0">
                <a:latin typeface="Arial" panose="020B0604020202020204" pitchFamily="34" charset="0"/>
                <a:cs typeface="DejaVu Sans" panose="020B0603030804020204" pitchFamily="34" charset="0"/>
              </a:rPr>
              <a:t>  - Strukturen anderer Verbände</a:t>
            </a:r>
            <a:br>
              <a:rPr lang="de-DE" altLang="de-DE" sz="2000" smtClean="0">
                <a:latin typeface="Arial" panose="020B0604020202020204" pitchFamily="34" charset="0"/>
                <a:cs typeface="DejaVu Sans" panose="020B0603030804020204" pitchFamily="34" charset="0"/>
              </a:rPr>
            </a:br>
            <a:r>
              <a:rPr lang="de-DE" altLang="de-DE" sz="2000" smtClean="0">
                <a:latin typeface="Arial" panose="020B0604020202020204" pitchFamily="34" charset="0"/>
                <a:cs typeface="DejaVu Sans" panose="020B0603030804020204" pitchFamily="34" charset="0"/>
              </a:rPr>
              <a:t>  - Altersgrenze Jugend/Erwachsenenverband</a:t>
            </a:r>
          </a:p>
          <a:p>
            <a:pPr marL="215900" eaLnBrk="1">
              <a:lnSpc>
                <a:spcPct val="93000"/>
              </a:lnSpc>
              <a:spcBef>
                <a:spcPts val="13"/>
              </a:spcBef>
              <a:spcAft>
                <a:spcPts val="13"/>
              </a:spcAft>
              <a:buClrTx/>
              <a:buFontTx/>
              <a:buNone/>
              <a:tabLst>
                <a:tab pos="0" algn="l"/>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32925" algn="l"/>
                <a:tab pos="9882188" algn="l"/>
                <a:tab pos="10331450" algn="l"/>
                <a:tab pos="10780713" algn="l"/>
                <a:tab pos="10782300" algn="l"/>
              </a:tabLst>
            </a:pPr>
            <a:endParaRPr lang="de-DE" altLang="de-DE" sz="2000" smtClean="0">
              <a:latin typeface="Arial" panose="020B0604020202020204" pitchFamily="34" charset="0"/>
              <a:cs typeface="DejaVu Sans" panose="020B0603030804020204" pitchFamily="34" charset="0"/>
            </a:endParaRPr>
          </a:p>
          <a:p>
            <a:pPr marL="215900" eaLnBrk="1">
              <a:lnSpc>
                <a:spcPct val="93000"/>
              </a:lnSpc>
              <a:spcBef>
                <a:spcPts val="13"/>
              </a:spcBef>
              <a:spcAft>
                <a:spcPts val="13"/>
              </a:spcAft>
              <a:buClrTx/>
              <a:buFontTx/>
              <a:buNone/>
              <a:tabLst>
                <a:tab pos="0" algn="l"/>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32925" algn="l"/>
                <a:tab pos="9882188" algn="l"/>
                <a:tab pos="10331450" algn="l"/>
                <a:tab pos="10780713" algn="l"/>
                <a:tab pos="10782300" algn="l"/>
              </a:tabLst>
            </a:pPr>
            <a:endParaRPr lang="de-DE" altLang="de-DE" sz="2000" smtClean="0">
              <a:latin typeface="Arial" panose="020B0604020202020204" pitchFamily="34" charset="0"/>
              <a:cs typeface="DejaVu Sans" panose="020B0603030804020204" pitchFamily="34" charset="0"/>
            </a:endParaRPr>
          </a:p>
          <a:p>
            <a:pPr marL="215900" eaLnBrk="1">
              <a:lnSpc>
                <a:spcPct val="93000"/>
              </a:lnSpc>
              <a:spcBef>
                <a:spcPts val="13"/>
              </a:spcBef>
              <a:spcAft>
                <a:spcPts val="13"/>
              </a:spcAft>
              <a:buClrTx/>
              <a:buFontTx/>
              <a:buNone/>
              <a:tabLst>
                <a:tab pos="0" algn="l"/>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32925" algn="l"/>
                <a:tab pos="9882188" algn="l"/>
                <a:tab pos="10331450" algn="l"/>
                <a:tab pos="10780713" algn="l"/>
                <a:tab pos="10782300" algn="l"/>
              </a:tabLst>
            </a:pPr>
            <a:endParaRPr lang="de-DE" altLang="de-DE" sz="2000" smtClean="0">
              <a:latin typeface="Arial" panose="020B0604020202020204" pitchFamily="34" charset="0"/>
              <a:cs typeface="DejaVu Sans" panose="020B0603030804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9"/>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200">
                <a:solidFill>
                  <a:srgbClr val="000000"/>
                </a:solidFill>
                <a:latin typeface="Times New Roman" panose="02020603050405020304" pitchFamily="18" charset="0"/>
              </a:defRPr>
            </a:lvl9pPr>
          </a:lstStyle>
          <a:p>
            <a:pPr>
              <a:spcBef>
                <a:spcPts val="13"/>
              </a:spcBef>
              <a:buClrTx/>
              <a:buFontTx/>
              <a:buNone/>
            </a:pPr>
            <a:fld id="{F1B6F737-C216-4B14-BD29-F575A36B1892}" type="slidenum">
              <a:rPr lang="de-DE" altLang="de-DE" sz="1400" smtClean="0">
                <a:latin typeface="Arial" panose="020B0604020202020204" pitchFamily="34" charset="0"/>
              </a:rPr>
              <a:pPr>
                <a:spcBef>
                  <a:spcPts val="13"/>
                </a:spcBef>
                <a:buClrTx/>
                <a:buFontTx/>
                <a:buNone/>
              </a:pPr>
              <a:t>7</a:t>
            </a:fld>
            <a:endParaRPr lang="de-DE" altLang="de-DE" sz="1400" smtClean="0">
              <a:latin typeface="Arial" panose="020B0604020202020204" pitchFamily="34" charset="0"/>
            </a:endParaRPr>
          </a:p>
        </p:txBody>
      </p:sp>
      <p:sp>
        <p:nvSpPr>
          <p:cNvPr id="14339" name="Rectangle 1"/>
          <p:cNvSpPr>
            <a:spLocks noChangeArrowheads="1" noTextEdit="1"/>
          </p:cNvSpPr>
          <p:nvPr>
            <p:ph type="sldImg"/>
          </p:nvPr>
        </p:nvSpPr>
        <p:spPr>
          <a:xfrm>
            <a:off x="720725" y="900113"/>
            <a:ext cx="6119813" cy="34417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340" name="Rectangle 2"/>
          <p:cNvSpPr>
            <a:spLocks noChangeArrowheads="1"/>
          </p:cNvSpPr>
          <p:nvPr>
            <p:ph type="body" idx="1"/>
          </p:nvPr>
        </p:nvSpPr>
        <p:spPr>
          <a:xfrm>
            <a:off x="720725" y="4679950"/>
            <a:ext cx="6119813" cy="5040313"/>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260475" y="928688"/>
            <a:ext cx="7559675" cy="1973262"/>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260475" y="2978150"/>
            <a:ext cx="7559675" cy="137001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Rectangle 3"/>
          <p:cNvSpPr>
            <a:spLocks noGrp="1" noChangeArrowheads="1"/>
          </p:cNvSpPr>
          <p:nvPr>
            <p:ph type="dt" idx="10"/>
          </p:nvPr>
        </p:nvSpPr>
        <p:spPr>
          <a:ln/>
        </p:spPr>
        <p:txBody>
          <a:bodyPr/>
          <a:lstStyle>
            <a:lvl1pPr>
              <a:defRPr/>
            </a:lvl1pPr>
          </a:lstStyle>
          <a:p>
            <a:pPr>
              <a:defRPr/>
            </a:pPr>
            <a:endParaRPr lang="de-DE" altLang="de-DE"/>
          </a:p>
        </p:txBody>
      </p:sp>
      <p:sp>
        <p:nvSpPr>
          <p:cNvPr id="5" name="Rectangle 4"/>
          <p:cNvSpPr>
            <a:spLocks noGrp="1" noChangeArrowheads="1"/>
          </p:cNvSpPr>
          <p:nvPr>
            <p:ph type="ftr" idx="11"/>
          </p:nvPr>
        </p:nvSpPr>
        <p:spPr>
          <a:ln/>
        </p:spPr>
        <p:txBody>
          <a:bodyPr/>
          <a:lstStyle>
            <a:lvl1pPr>
              <a:defRPr/>
            </a:lvl1pPr>
          </a:lstStyle>
          <a:p>
            <a:pPr>
              <a:defRPr/>
            </a:pPr>
            <a:endParaRPr lang="de-DE" altLang="de-DE"/>
          </a:p>
        </p:txBody>
      </p:sp>
      <p:sp>
        <p:nvSpPr>
          <p:cNvPr id="6" name="Rectangle 5"/>
          <p:cNvSpPr>
            <a:spLocks noGrp="1" noChangeArrowheads="1"/>
          </p:cNvSpPr>
          <p:nvPr>
            <p:ph type="sldNum" idx="12"/>
          </p:nvPr>
        </p:nvSpPr>
        <p:spPr>
          <a:ln/>
        </p:spPr>
        <p:txBody>
          <a:bodyPr/>
          <a:lstStyle>
            <a:lvl1pPr>
              <a:defRPr/>
            </a:lvl1pPr>
          </a:lstStyle>
          <a:p>
            <a:pPr>
              <a:defRPr/>
            </a:pPr>
            <a:fld id="{B050A5DB-EDFF-4685-8674-45ED564525F0}" type="slidenum">
              <a:rPr lang="de-DE" altLang="de-DE"/>
              <a:pPr>
                <a:defRPr/>
              </a:pPr>
              <a:t>‹Nr.›</a:t>
            </a:fld>
            <a:endParaRPr lang="de-DE" altLang="de-DE"/>
          </a:p>
        </p:txBody>
      </p:sp>
    </p:spTree>
    <p:extLst>
      <p:ext uri="{BB962C8B-B14F-4D97-AF65-F5344CB8AC3E}">
        <p14:creationId xmlns:p14="http://schemas.microsoft.com/office/powerpoint/2010/main" val="2103403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3"/>
          <p:cNvSpPr>
            <a:spLocks noGrp="1" noChangeArrowheads="1"/>
          </p:cNvSpPr>
          <p:nvPr>
            <p:ph type="dt" idx="10"/>
          </p:nvPr>
        </p:nvSpPr>
        <p:spPr>
          <a:ln/>
        </p:spPr>
        <p:txBody>
          <a:bodyPr/>
          <a:lstStyle>
            <a:lvl1pPr>
              <a:defRPr/>
            </a:lvl1pPr>
          </a:lstStyle>
          <a:p>
            <a:pPr>
              <a:defRPr/>
            </a:pPr>
            <a:endParaRPr lang="de-DE" altLang="de-DE"/>
          </a:p>
        </p:txBody>
      </p:sp>
      <p:sp>
        <p:nvSpPr>
          <p:cNvPr id="5" name="Rectangle 4"/>
          <p:cNvSpPr>
            <a:spLocks noGrp="1" noChangeArrowheads="1"/>
          </p:cNvSpPr>
          <p:nvPr>
            <p:ph type="ftr" idx="11"/>
          </p:nvPr>
        </p:nvSpPr>
        <p:spPr>
          <a:ln/>
        </p:spPr>
        <p:txBody>
          <a:bodyPr/>
          <a:lstStyle>
            <a:lvl1pPr>
              <a:defRPr/>
            </a:lvl1pPr>
          </a:lstStyle>
          <a:p>
            <a:pPr>
              <a:defRPr/>
            </a:pPr>
            <a:endParaRPr lang="de-DE" altLang="de-DE"/>
          </a:p>
        </p:txBody>
      </p:sp>
      <p:sp>
        <p:nvSpPr>
          <p:cNvPr id="6" name="Rectangle 5"/>
          <p:cNvSpPr>
            <a:spLocks noGrp="1" noChangeArrowheads="1"/>
          </p:cNvSpPr>
          <p:nvPr>
            <p:ph type="sldNum" idx="12"/>
          </p:nvPr>
        </p:nvSpPr>
        <p:spPr>
          <a:ln/>
        </p:spPr>
        <p:txBody>
          <a:bodyPr/>
          <a:lstStyle>
            <a:lvl1pPr>
              <a:defRPr/>
            </a:lvl1pPr>
          </a:lstStyle>
          <a:p>
            <a:pPr>
              <a:defRPr/>
            </a:pPr>
            <a:fld id="{6A5280DA-971B-45ED-B448-498910CACAE1}" type="slidenum">
              <a:rPr lang="de-DE" altLang="de-DE"/>
              <a:pPr>
                <a:defRPr/>
              </a:pPr>
              <a:t>‹Nr.›</a:t>
            </a:fld>
            <a:endParaRPr lang="de-DE" altLang="de-DE"/>
          </a:p>
        </p:txBody>
      </p:sp>
    </p:spTree>
    <p:extLst>
      <p:ext uri="{BB962C8B-B14F-4D97-AF65-F5344CB8AC3E}">
        <p14:creationId xmlns:p14="http://schemas.microsoft.com/office/powerpoint/2010/main" val="3153371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5719763" y="215900"/>
            <a:ext cx="1833562" cy="48895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215900" y="215900"/>
            <a:ext cx="5351463" cy="4889500"/>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3"/>
          <p:cNvSpPr>
            <a:spLocks noGrp="1" noChangeArrowheads="1"/>
          </p:cNvSpPr>
          <p:nvPr>
            <p:ph type="dt" idx="10"/>
          </p:nvPr>
        </p:nvSpPr>
        <p:spPr>
          <a:ln/>
        </p:spPr>
        <p:txBody>
          <a:bodyPr/>
          <a:lstStyle>
            <a:lvl1pPr>
              <a:defRPr/>
            </a:lvl1pPr>
          </a:lstStyle>
          <a:p>
            <a:pPr>
              <a:defRPr/>
            </a:pPr>
            <a:endParaRPr lang="de-DE" altLang="de-DE"/>
          </a:p>
        </p:txBody>
      </p:sp>
      <p:sp>
        <p:nvSpPr>
          <p:cNvPr id="5" name="Rectangle 4"/>
          <p:cNvSpPr>
            <a:spLocks noGrp="1" noChangeArrowheads="1"/>
          </p:cNvSpPr>
          <p:nvPr>
            <p:ph type="ftr" idx="11"/>
          </p:nvPr>
        </p:nvSpPr>
        <p:spPr>
          <a:ln/>
        </p:spPr>
        <p:txBody>
          <a:bodyPr/>
          <a:lstStyle>
            <a:lvl1pPr>
              <a:defRPr/>
            </a:lvl1pPr>
          </a:lstStyle>
          <a:p>
            <a:pPr>
              <a:defRPr/>
            </a:pPr>
            <a:endParaRPr lang="de-DE" altLang="de-DE"/>
          </a:p>
        </p:txBody>
      </p:sp>
      <p:sp>
        <p:nvSpPr>
          <p:cNvPr id="6" name="Rectangle 5"/>
          <p:cNvSpPr>
            <a:spLocks noGrp="1" noChangeArrowheads="1"/>
          </p:cNvSpPr>
          <p:nvPr>
            <p:ph type="sldNum" idx="12"/>
          </p:nvPr>
        </p:nvSpPr>
        <p:spPr>
          <a:ln/>
        </p:spPr>
        <p:txBody>
          <a:bodyPr/>
          <a:lstStyle>
            <a:lvl1pPr>
              <a:defRPr/>
            </a:lvl1pPr>
          </a:lstStyle>
          <a:p>
            <a:pPr>
              <a:defRPr/>
            </a:pPr>
            <a:fld id="{CA3C2453-62EB-47E6-A1BA-6D7108010389}" type="slidenum">
              <a:rPr lang="de-DE" altLang="de-DE"/>
              <a:pPr>
                <a:defRPr/>
              </a:pPr>
              <a:t>‹Nr.›</a:t>
            </a:fld>
            <a:endParaRPr lang="de-DE" altLang="de-DE"/>
          </a:p>
        </p:txBody>
      </p:sp>
    </p:spTree>
    <p:extLst>
      <p:ext uri="{BB962C8B-B14F-4D97-AF65-F5344CB8AC3E}">
        <p14:creationId xmlns:p14="http://schemas.microsoft.com/office/powerpoint/2010/main" val="31790495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395288" y="215900"/>
            <a:ext cx="5861050" cy="930275"/>
          </a:xfrm>
        </p:spPr>
        <p:txBody>
          <a:bodyPr/>
          <a:lstStyle/>
          <a:p>
            <a:r>
              <a:rPr lang="de-DE" smtClean="0"/>
              <a:t>Titelmasterformat durch Klicken bearbeiten</a:t>
            </a:r>
            <a:endParaRPr lang="de-DE"/>
          </a:p>
        </p:txBody>
      </p:sp>
      <p:sp>
        <p:nvSpPr>
          <p:cNvPr id="3" name="Rectangle 3"/>
          <p:cNvSpPr>
            <a:spLocks noGrp="1" noChangeArrowheads="1"/>
          </p:cNvSpPr>
          <p:nvPr>
            <p:ph type="dt" idx="10"/>
          </p:nvPr>
        </p:nvSpPr>
        <p:spPr>
          <a:ln/>
        </p:spPr>
        <p:txBody>
          <a:bodyPr/>
          <a:lstStyle>
            <a:lvl1pPr>
              <a:defRPr/>
            </a:lvl1pPr>
          </a:lstStyle>
          <a:p>
            <a:pPr>
              <a:defRPr/>
            </a:pPr>
            <a:endParaRPr lang="de-DE" altLang="de-DE"/>
          </a:p>
        </p:txBody>
      </p:sp>
      <p:sp>
        <p:nvSpPr>
          <p:cNvPr id="4" name="Rectangle 4"/>
          <p:cNvSpPr>
            <a:spLocks noGrp="1" noChangeArrowheads="1"/>
          </p:cNvSpPr>
          <p:nvPr>
            <p:ph type="ftr" idx="11"/>
          </p:nvPr>
        </p:nvSpPr>
        <p:spPr>
          <a:ln/>
        </p:spPr>
        <p:txBody>
          <a:bodyPr/>
          <a:lstStyle>
            <a:lvl1pPr>
              <a:defRPr/>
            </a:lvl1pPr>
          </a:lstStyle>
          <a:p>
            <a:pPr>
              <a:defRPr/>
            </a:pPr>
            <a:endParaRPr lang="de-DE" altLang="de-DE"/>
          </a:p>
        </p:txBody>
      </p:sp>
      <p:sp>
        <p:nvSpPr>
          <p:cNvPr id="5" name="Rectangle 5"/>
          <p:cNvSpPr>
            <a:spLocks noGrp="1" noChangeArrowheads="1"/>
          </p:cNvSpPr>
          <p:nvPr>
            <p:ph type="sldNum" idx="12"/>
          </p:nvPr>
        </p:nvSpPr>
        <p:spPr>
          <a:ln/>
        </p:spPr>
        <p:txBody>
          <a:bodyPr/>
          <a:lstStyle>
            <a:lvl1pPr>
              <a:defRPr/>
            </a:lvl1pPr>
          </a:lstStyle>
          <a:p>
            <a:pPr>
              <a:defRPr/>
            </a:pPr>
            <a:fld id="{94DECC04-170F-401B-9CEB-836DAF5799DD}" type="slidenum">
              <a:rPr lang="de-DE" altLang="de-DE"/>
              <a:pPr>
                <a:defRPr/>
              </a:pPr>
              <a:t>‹Nr.›</a:t>
            </a:fld>
            <a:endParaRPr lang="de-DE" altLang="de-DE"/>
          </a:p>
        </p:txBody>
      </p:sp>
    </p:spTree>
    <p:extLst>
      <p:ext uri="{BB962C8B-B14F-4D97-AF65-F5344CB8AC3E}">
        <p14:creationId xmlns:p14="http://schemas.microsoft.com/office/powerpoint/2010/main" val="2571473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3"/>
          <p:cNvSpPr>
            <a:spLocks noGrp="1" noChangeArrowheads="1"/>
          </p:cNvSpPr>
          <p:nvPr>
            <p:ph type="dt" idx="10"/>
          </p:nvPr>
        </p:nvSpPr>
        <p:spPr>
          <a:ln/>
        </p:spPr>
        <p:txBody>
          <a:bodyPr/>
          <a:lstStyle>
            <a:lvl1pPr>
              <a:defRPr/>
            </a:lvl1pPr>
          </a:lstStyle>
          <a:p>
            <a:pPr>
              <a:defRPr/>
            </a:pPr>
            <a:endParaRPr lang="de-DE" altLang="de-DE"/>
          </a:p>
        </p:txBody>
      </p:sp>
      <p:sp>
        <p:nvSpPr>
          <p:cNvPr id="5" name="Rectangle 4"/>
          <p:cNvSpPr>
            <a:spLocks noGrp="1" noChangeArrowheads="1"/>
          </p:cNvSpPr>
          <p:nvPr>
            <p:ph type="ftr" idx="11"/>
          </p:nvPr>
        </p:nvSpPr>
        <p:spPr>
          <a:ln/>
        </p:spPr>
        <p:txBody>
          <a:bodyPr/>
          <a:lstStyle>
            <a:lvl1pPr>
              <a:defRPr/>
            </a:lvl1pPr>
          </a:lstStyle>
          <a:p>
            <a:pPr>
              <a:defRPr/>
            </a:pPr>
            <a:endParaRPr lang="de-DE" altLang="de-DE"/>
          </a:p>
        </p:txBody>
      </p:sp>
      <p:sp>
        <p:nvSpPr>
          <p:cNvPr id="6" name="Rectangle 5"/>
          <p:cNvSpPr>
            <a:spLocks noGrp="1" noChangeArrowheads="1"/>
          </p:cNvSpPr>
          <p:nvPr>
            <p:ph type="sldNum" idx="12"/>
          </p:nvPr>
        </p:nvSpPr>
        <p:spPr>
          <a:ln/>
        </p:spPr>
        <p:txBody>
          <a:bodyPr/>
          <a:lstStyle>
            <a:lvl1pPr>
              <a:defRPr/>
            </a:lvl1pPr>
          </a:lstStyle>
          <a:p>
            <a:pPr>
              <a:defRPr/>
            </a:pPr>
            <a:fld id="{A8BD26C6-0173-456C-96F3-592FCED1304A}" type="slidenum">
              <a:rPr lang="de-DE" altLang="de-DE"/>
              <a:pPr>
                <a:defRPr/>
              </a:pPr>
              <a:t>‹Nr.›</a:t>
            </a:fld>
            <a:endParaRPr lang="de-DE" altLang="de-DE"/>
          </a:p>
        </p:txBody>
      </p:sp>
    </p:spTree>
    <p:extLst>
      <p:ext uri="{BB962C8B-B14F-4D97-AF65-F5344CB8AC3E}">
        <p14:creationId xmlns:p14="http://schemas.microsoft.com/office/powerpoint/2010/main" val="1692064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87388" y="1414463"/>
            <a:ext cx="8694737" cy="23574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687388" y="3794125"/>
            <a:ext cx="8694737" cy="1241425"/>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smtClean="0"/>
              <a:t>Formatvorlagen des Textmasters bearbeiten</a:t>
            </a:r>
          </a:p>
        </p:txBody>
      </p:sp>
      <p:sp>
        <p:nvSpPr>
          <p:cNvPr id="4" name="Rectangle 3"/>
          <p:cNvSpPr>
            <a:spLocks noGrp="1" noChangeArrowheads="1"/>
          </p:cNvSpPr>
          <p:nvPr>
            <p:ph type="dt" idx="10"/>
          </p:nvPr>
        </p:nvSpPr>
        <p:spPr>
          <a:ln/>
        </p:spPr>
        <p:txBody>
          <a:bodyPr/>
          <a:lstStyle>
            <a:lvl1pPr>
              <a:defRPr/>
            </a:lvl1pPr>
          </a:lstStyle>
          <a:p>
            <a:pPr>
              <a:defRPr/>
            </a:pPr>
            <a:endParaRPr lang="de-DE" altLang="de-DE"/>
          </a:p>
        </p:txBody>
      </p:sp>
      <p:sp>
        <p:nvSpPr>
          <p:cNvPr id="5" name="Rectangle 4"/>
          <p:cNvSpPr>
            <a:spLocks noGrp="1" noChangeArrowheads="1"/>
          </p:cNvSpPr>
          <p:nvPr>
            <p:ph type="ftr" idx="11"/>
          </p:nvPr>
        </p:nvSpPr>
        <p:spPr>
          <a:ln/>
        </p:spPr>
        <p:txBody>
          <a:bodyPr/>
          <a:lstStyle>
            <a:lvl1pPr>
              <a:defRPr/>
            </a:lvl1pPr>
          </a:lstStyle>
          <a:p>
            <a:pPr>
              <a:defRPr/>
            </a:pPr>
            <a:endParaRPr lang="de-DE" altLang="de-DE"/>
          </a:p>
        </p:txBody>
      </p:sp>
      <p:sp>
        <p:nvSpPr>
          <p:cNvPr id="6" name="Rectangle 5"/>
          <p:cNvSpPr>
            <a:spLocks noGrp="1" noChangeArrowheads="1"/>
          </p:cNvSpPr>
          <p:nvPr>
            <p:ph type="sldNum" idx="12"/>
          </p:nvPr>
        </p:nvSpPr>
        <p:spPr>
          <a:ln/>
        </p:spPr>
        <p:txBody>
          <a:bodyPr/>
          <a:lstStyle>
            <a:lvl1pPr>
              <a:defRPr/>
            </a:lvl1pPr>
          </a:lstStyle>
          <a:p>
            <a:pPr>
              <a:defRPr/>
            </a:pPr>
            <a:fld id="{8ECC2F2E-54C4-4C8B-B3CF-AD9C344980C9}" type="slidenum">
              <a:rPr lang="de-DE" altLang="de-DE"/>
              <a:pPr>
                <a:defRPr/>
              </a:pPr>
              <a:t>‹Nr.›</a:t>
            </a:fld>
            <a:endParaRPr lang="de-DE" altLang="de-DE"/>
          </a:p>
        </p:txBody>
      </p:sp>
    </p:spTree>
    <p:extLst>
      <p:ext uri="{BB962C8B-B14F-4D97-AF65-F5344CB8AC3E}">
        <p14:creationId xmlns:p14="http://schemas.microsoft.com/office/powerpoint/2010/main" val="752650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215900" y="2016125"/>
            <a:ext cx="3592513" cy="3089275"/>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3960813" y="2016125"/>
            <a:ext cx="3592512" cy="3089275"/>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3"/>
          <p:cNvSpPr>
            <a:spLocks noGrp="1" noChangeArrowheads="1"/>
          </p:cNvSpPr>
          <p:nvPr>
            <p:ph type="dt" idx="10"/>
          </p:nvPr>
        </p:nvSpPr>
        <p:spPr>
          <a:ln/>
        </p:spPr>
        <p:txBody>
          <a:bodyPr/>
          <a:lstStyle>
            <a:lvl1pPr>
              <a:defRPr/>
            </a:lvl1pPr>
          </a:lstStyle>
          <a:p>
            <a:pPr>
              <a:defRPr/>
            </a:pPr>
            <a:endParaRPr lang="de-DE" altLang="de-DE"/>
          </a:p>
        </p:txBody>
      </p:sp>
      <p:sp>
        <p:nvSpPr>
          <p:cNvPr id="6" name="Rectangle 4"/>
          <p:cNvSpPr>
            <a:spLocks noGrp="1" noChangeArrowheads="1"/>
          </p:cNvSpPr>
          <p:nvPr>
            <p:ph type="ftr" idx="11"/>
          </p:nvPr>
        </p:nvSpPr>
        <p:spPr>
          <a:ln/>
        </p:spPr>
        <p:txBody>
          <a:bodyPr/>
          <a:lstStyle>
            <a:lvl1pPr>
              <a:defRPr/>
            </a:lvl1pPr>
          </a:lstStyle>
          <a:p>
            <a:pPr>
              <a:defRPr/>
            </a:pPr>
            <a:endParaRPr lang="de-DE" altLang="de-DE"/>
          </a:p>
        </p:txBody>
      </p:sp>
      <p:sp>
        <p:nvSpPr>
          <p:cNvPr id="7" name="Rectangle 5"/>
          <p:cNvSpPr>
            <a:spLocks noGrp="1" noChangeArrowheads="1"/>
          </p:cNvSpPr>
          <p:nvPr>
            <p:ph type="sldNum" idx="12"/>
          </p:nvPr>
        </p:nvSpPr>
        <p:spPr>
          <a:ln/>
        </p:spPr>
        <p:txBody>
          <a:bodyPr/>
          <a:lstStyle>
            <a:lvl1pPr>
              <a:defRPr/>
            </a:lvl1pPr>
          </a:lstStyle>
          <a:p>
            <a:pPr>
              <a:defRPr/>
            </a:pPr>
            <a:fld id="{C48C71FE-9D1B-4994-90EE-9DEC2F8DF487}" type="slidenum">
              <a:rPr lang="de-DE" altLang="de-DE"/>
              <a:pPr>
                <a:defRPr/>
              </a:pPr>
              <a:t>‹Nr.›</a:t>
            </a:fld>
            <a:endParaRPr lang="de-DE" altLang="de-DE"/>
          </a:p>
        </p:txBody>
      </p:sp>
    </p:spTree>
    <p:extLst>
      <p:ext uri="{BB962C8B-B14F-4D97-AF65-F5344CB8AC3E}">
        <p14:creationId xmlns:p14="http://schemas.microsoft.com/office/powerpoint/2010/main" val="67343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693738" y="301625"/>
            <a:ext cx="8694737" cy="10969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693738" y="1390650"/>
            <a:ext cx="4265612" cy="681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693738" y="2071688"/>
            <a:ext cx="4265612" cy="3046412"/>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5103813" y="1390650"/>
            <a:ext cx="4284662" cy="681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5103813" y="2071688"/>
            <a:ext cx="4284662" cy="3046412"/>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3"/>
          <p:cNvSpPr>
            <a:spLocks noGrp="1" noChangeArrowheads="1"/>
          </p:cNvSpPr>
          <p:nvPr>
            <p:ph type="dt" idx="10"/>
          </p:nvPr>
        </p:nvSpPr>
        <p:spPr>
          <a:ln/>
        </p:spPr>
        <p:txBody>
          <a:bodyPr/>
          <a:lstStyle>
            <a:lvl1pPr>
              <a:defRPr/>
            </a:lvl1pPr>
          </a:lstStyle>
          <a:p>
            <a:pPr>
              <a:defRPr/>
            </a:pPr>
            <a:endParaRPr lang="de-DE" altLang="de-DE"/>
          </a:p>
        </p:txBody>
      </p:sp>
      <p:sp>
        <p:nvSpPr>
          <p:cNvPr id="8" name="Rectangle 4"/>
          <p:cNvSpPr>
            <a:spLocks noGrp="1" noChangeArrowheads="1"/>
          </p:cNvSpPr>
          <p:nvPr>
            <p:ph type="ftr" idx="11"/>
          </p:nvPr>
        </p:nvSpPr>
        <p:spPr>
          <a:ln/>
        </p:spPr>
        <p:txBody>
          <a:bodyPr/>
          <a:lstStyle>
            <a:lvl1pPr>
              <a:defRPr/>
            </a:lvl1pPr>
          </a:lstStyle>
          <a:p>
            <a:pPr>
              <a:defRPr/>
            </a:pPr>
            <a:endParaRPr lang="de-DE" altLang="de-DE"/>
          </a:p>
        </p:txBody>
      </p:sp>
      <p:sp>
        <p:nvSpPr>
          <p:cNvPr id="9" name="Rectangle 5"/>
          <p:cNvSpPr>
            <a:spLocks noGrp="1" noChangeArrowheads="1"/>
          </p:cNvSpPr>
          <p:nvPr>
            <p:ph type="sldNum" idx="12"/>
          </p:nvPr>
        </p:nvSpPr>
        <p:spPr>
          <a:ln/>
        </p:spPr>
        <p:txBody>
          <a:bodyPr/>
          <a:lstStyle>
            <a:lvl1pPr>
              <a:defRPr/>
            </a:lvl1pPr>
          </a:lstStyle>
          <a:p>
            <a:pPr>
              <a:defRPr/>
            </a:pPr>
            <a:fld id="{070804F2-2AE1-4D64-974A-036C040AC54D}" type="slidenum">
              <a:rPr lang="de-DE" altLang="de-DE"/>
              <a:pPr>
                <a:defRPr/>
              </a:pPr>
              <a:t>‹Nr.›</a:t>
            </a:fld>
            <a:endParaRPr lang="de-DE" altLang="de-DE"/>
          </a:p>
        </p:txBody>
      </p:sp>
    </p:spTree>
    <p:extLst>
      <p:ext uri="{BB962C8B-B14F-4D97-AF65-F5344CB8AC3E}">
        <p14:creationId xmlns:p14="http://schemas.microsoft.com/office/powerpoint/2010/main" val="936551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3"/>
          <p:cNvSpPr>
            <a:spLocks noGrp="1" noChangeArrowheads="1"/>
          </p:cNvSpPr>
          <p:nvPr>
            <p:ph type="dt" idx="10"/>
          </p:nvPr>
        </p:nvSpPr>
        <p:spPr>
          <a:ln/>
        </p:spPr>
        <p:txBody>
          <a:bodyPr/>
          <a:lstStyle>
            <a:lvl1pPr>
              <a:defRPr/>
            </a:lvl1pPr>
          </a:lstStyle>
          <a:p>
            <a:pPr>
              <a:defRPr/>
            </a:pPr>
            <a:endParaRPr lang="de-DE" altLang="de-DE"/>
          </a:p>
        </p:txBody>
      </p:sp>
      <p:sp>
        <p:nvSpPr>
          <p:cNvPr id="4" name="Rectangle 4"/>
          <p:cNvSpPr>
            <a:spLocks noGrp="1" noChangeArrowheads="1"/>
          </p:cNvSpPr>
          <p:nvPr>
            <p:ph type="ftr" idx="11"/>
          </p:nvPr>
        </p:nvSpPr>
        <p:spPr>
          <a:ln/>
        </p:spPr>
        <p:txBody>
          <a:bodyPr/>
          <a:lstStyle>
            <a:lvl1pPr>
              <a:defRPr/>
            </a:lvl1pPr>
          </a:lstStyle>
          <a:p>
            <a:pPr>
              <a:defRPr/>
            </a:pPr>
            <a:endParaRPr lang="de-DE" altLang="de-DE"/>
          </a:p>
        </p:txBody>
      </p:sp>
      <p:sp>
        <p:nvSpPr>
          <p:cNvPr id="5" name="Rectangle 5"/>
          <p:cNvSpPr>
            <a:spLocks noGrp="1" noChangeArrowheads="1"/>
          </p:cNvSpPr>
          <p:nvPr>
            <p:ph type="sldNum" idx="12"/>
          </p:nvPr>
        </p:nvSpPr>
        <p:spPr>
          <a:ln/>
        </p:spPr>
        <p:txBody>
          <a:bodyPr/>
          <a:lstStyle>
            <a:lvl1pPr>
              <a:defRPr/>
            </a:lvl1pPr>
          </a:lstStyle>
          <a:p>
            <a:pPr>
              <a:defRPr/>
            </a:pPr>
            <a:fld id="{3A196867-EFA6-4EA3-BC0B-2785B0152DF8}" type="slidenum">
              <a:rPr lang="de-DE" altLang="de-DE"/>
              <a:pPr>
                <a:defRPr/>
              </a:pPr>
              <a:t>‹Nr.›</a:t>
            </a:fld>
            <a:endParaRPr lang="de-DE" altLang="de-DE"/>
          </a:p>
        </p:txBody>
      </p:sp>
    </p:spTree>
    <p:extLst>
      <p:ext uri="{BB962C8B-B14F-4D97-AF65-F5344CB8AC3E}">
        <p14:creationId xmlns:p14="http://schemas.microsoft.com/office/powerpoint/2010/main" val="4261118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de-DE" altLang="de-DE"/>
          </a:p>
        </p:txBody>
      </p:sp>
      <p:sp>
        <p:nvSpPr>
          <p:cNvPr id="3" name="Rectangle 4"/>
          <p:cNvSpPr>
            <a:spLocks noGrp="1" noChangeArrowheads="1"/>
          </p:cNvSpPr>
          <p:nvPr>
            <p:ph type="ftr" idx="11"/>
          </p:nvPr>
        </p:nvSpPr>
        <p:spPr>
          <a:ln/>
        </p:spPr>
        <p:txBody>
          <a:bodyPr/>
          <a:lstStyle>
            <a:lvl1pPr>
              <a:defRPr/>
            </a:lvl1pPr>
          </a:lstStyle>
          <a:p>
            <a:pPr>
              <a:defRPr/>
            </a:pPr>
            <a:endParaRPr lang="de-DE" altLang="de-DE"/>
          </a:p>
        </p:txBody>
      </p:sp>
      <p:sp>
        <p:nvSpPr>
          <p:cNvPr id="4" name="Rectangle 5"/>
          <p:cNvSpPr>
            <a:spLocks noGrp="1" noChangeArrowheads="1"/>
          </p:cNvSpPr>
          <p:nvPr>
            <p:ph type="sldNum" idx="12"/>
          </p:nvPr>
        </p:nvSpPr>
        <p:spPr>
          <a:ln/>
        </p:spPr>
        <p:txBody>
          <a:bodyPr/>
          <a:lstStyle>
            <a:lvl1pPr>
              <a:defRPr/>
            </a:lvl1pPr>
          </a:lstStyle>
          <a:p>
            <a:pPr>
              <a:defRPr/>
            </a:pPr>
            <a:fld id="{92D5EE6A-0869-4E19-963D-1563924A187C}" type="slidenum">
              <a:rPr lang="de-DE" altLang="de-DE"/>
              <a:pPr>
                <a:defRPr/>
              </a:pPr>
              <a:t>‹Nr.›</a:t>
            </a:fld>
            <a:endParaRPr lang="de-DE" altLang="de-DE"/>
          </a:p>
        </p:txBody>
      </p:sp>
    </p:spTree>
    <p:extLst>
      <p:ext uri="{BB962C8B-B14F-4D97-AF65-F5344CB8AC3E}">
        <p14:creationId xmlns:p14="http://schemas.microsoft.com/office/powerpoint/2010/main" val="1963512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93738" y="377825"/>
            <a:ext cx="3251200" cy="1323975"/>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4286250" y="815975"/>
            <a:ext cx="5102225" cy="40306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693738" y="1701800"/>
            <a:ext cx="3251200" cy="3151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Rectangle 3"/>
          <p:cNvSpPr>
            <a:spLocks noGrp="1" noChangeArrowheads="1"/>
          </p:cNvSpPr>
          <p:nvPr>
            <p:ph type="dt" idx="10"/>
          </p:nvPr>
        </p:nvSpPr>
        <p:spPr>
          <a:ln/>
        </p:spPr>
        <p:txBody>
          <a:bodyPr/>
          <a:lstStyle>
            <a:lvl1pPr>
              <a:defRPr/>
            </a:lvl1pPr>
          </a:lstStyle>
          <a:p>
            <a:pPr>
              <a:defRPr/>
            </a:pPr>
            <a:endParaRPr lang="de-DE" altLang="de-DE"/>
          </a:p>
        </p:txBody>
      </p:sp>
      <p:sp>
        <p:nvSpPr>
          <p:cNvPr id="6" name="Rectangle 4"/>
          <p:cNvSpPr>
            <a:spLocks noGrp="1" noChangeArrowheads="1"/>
          </p:cNvSpPr>
          <p:nvPr>
            <p:ph type="ftr" idx="11"/>
          </p:nvPr>
        </p:nvSpPr>
        <p:spPr>
          <a:ln/>
        </p:spPr>
        <p:txBody>
          <a:bodyPr/>
          <a:lstStyle>
            <a:lvl1pPr>
              <a:defRPr/>
            </a:lvl1pPr>
          </a:lstStyle>
          <a:p>
            <a:pPr>
              <a:defRPr/>
            </a:pPr>
            <a:endParaRPr lang="de-DE" altLang="de-DE"/>
          </a:p>
        </p:txBody>
      </p:sp>
      <p:sp>
        <p:nvSpPr>
          <p:cNvPr id="7" name="Rectangle 5"/>
          <p:cNvSpPr>
            <a:spLocks noGrp="1" noChangeArrowheads="1"/>
          </p:cNvSpPr>
          <p:nvPr>
            <p:ph type="sldNum" idx="12"/>
          </p:nvPr>
        </p:nvSpPr>
        <p:spPr>
          <a:ln/>
        </p:spPr>
        <p:txBody>
          <a:bodyPr/>
          <a:lstStyle>
            <a:lvl1pPr>
              <a:defRPr/>
            </a:lvl1pPr>
          </a:lstStyle>
          <a:p>
            <a:pPr>
              <a:defRPr/>
            </a:pPr>
            <a:fld id="{5CA71B4B-5C5A-4E97-BBDF-E88271D1D408}" type="slidenum">
              <a:rPr lang="de-DE" altLang="de-DE"/>
              <a:pPr>
                <a:defRPr/>
              </a:pPr>
              <a:t>‹Nr.›</a:t>
            </a:fld>
            <a:endParaRPr lang="de-DE" altLang="de-DE"/>
          </a:p>
        </p:txBody>
      </p:sp>
    </p:spTree>
    <p:extLst>
      <p:ext uri="{BB962C8B-B14F-4D97-AF65-F5344CB8AC3E}">
        <p14:creationId xmlns:p14="http://schemas.microsoft.com/office/powerpoint/2010/main" val="4070152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93738" y="377825"/>
            <a:ext cx="3251200" cy="1323975"/>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4286250" y="815975"/>
            <a:ext cx="5102225" cy="40306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693738" y="1701800"/>
            <a:ext cx="3251200" cy="3151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Rectangle 3"/>
          <p:cNvSpPr>
            <a:spLocks noGrp="1" noChangeArrowheads="1"/>
          </p:cNvSpPr>
          <p:nvPr>
            <p:ph type="dt" idx="10"/>
          </p:nvPr>
        </p:nvSpPr>
        <p:spPr>
          <a:ln/>
        </p:spPr>
        <p:txBody>
          <a:bodyPr/>
          <a:lstStyle>
            <a:lvl1pPr>
              <a:defRPr/>
            </a:lvl1pPr>
          </a:lstStyle>
          <a:p>
            <a:pPr>
              <a:defRPr/>
            </a:pPr>
            <a:endParaRPr lang="de-DE" altLang="de-DE"/>
          </a:p>
        </p:txBody>
      </p:sp>
      <p:sp>
        <p:nvSpPr>
          <p:cNvPr id="6" name="Rectangle 4"/>
          <p:cNvSpPr>
            <a:spLocks noGrp="1" noChangeArrowheads="1"/>
          </p:cNvSpPr>
          <p:nvPr>
            <p:ph type="ftr" idx="11"/>
          </p:nvPr>
        </p:nvSpPr>
        <p:spPr>
          <a:ln/>
        </p:spPr>
        <p:txBody>
          <a:bodyPr/>
          <a:lstStyle>
            <a:lvl1pPr>
              <a:defRPr/>
            </a:lvl1pPr>
          </a:lstStyle>
          <a:p>
            <a:pPr>
              <a:defRPr/>
            </a:pPr>
            <a:endParaRPr lang="de-DE" altLang="de-DE"/>
          </a:p>
        </p:txBody>
      </p:sp>
      <p:sp>
        <p:nvSpPr>
          <p:cNvPr id="7" name="Rectangle 5"/>
          <p:cNvSpPr>
            <a:spLocks noGrp="1" noChangeArrowheads="1"/>
          </p:cNvSpPr>
          <p:nvPr>
            <p:ph type="sldNum" idx="12"/>
          </p:nvPr>
        </p:nvSpPr>
        <p:spPr>
          <a:ln/>
        </p:spPr>
        <p:txBody>
          <a:bodyPr/>
          <a:lstStyle>
            <a:lvl1pPr>
              <a:defRPr/>
            </a:lvl1pPr>
          </a:lstStyle>
          <a:p>
            <a:pPr>
              <a:defRPr/>
            </a:pPr>
            <a:fld id="{D02377EE-F799-44AF-B38B-716BD6BED57A}" type="slidenum">
              <a:rPr lang="de-DE" altLang="de-DE"/>
              <a:pPr>
                <a:defRPr/>
              </a:pPr>
              <a:t>‹Nr.›</a:t>
            </a:fld>
            <a:endParaRPr lang="de-DE" altLang="de-DE"/>
          </a:p>
        </p:txBody>
      </p:sp>
    </p:spTree>
    <p:extLst>
      <p:ext uri="{BB962C8B-B14F-4D97-AF65-F5344CB8AC3E}">
        <p14:creationId xmlns:p14="http://schemas.microsoft.com/office/powerpoint/2010/main" val="2609604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395288" y="215900"/>
            <a:ext cx="5861050" cy="930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de-DE" smtClean="0"/>
              <a:t>Format des Titeltextes durch Klicken bearbeiten</a:t>
            </a:r>
          </a:p>
        </p:txBody>
      </p:sp>
      <p:sp>
        <p:nvSpPr>
          <p:cNvPr id="1027" name="Rectangle 2"/>
          <p:cNvSpPr>
            <a:spLocks noGrp="1" noChangeArrowheads="1"/>
          </p:cNvSpPr>
          <p:nvPr>
            <p:ph type="body" idx="1"/>
          </p:nvPr>
        </p:nvSpPr>
        <p:spPr bwMode="auto">
          <a:xfrm>
            <a:off x="215900" y="2016125"/>
            <a:ext cx="7337425" cy="308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1240" rIns="0" bIns="0" numCol="1" anchor="t" anchorCtr="0" compatLnSpc="1">
            <a:prstTxWarp prst="textNoShape">
              <a:avLst/>
            </a:prstTxWarp>
          </a:bodyPr>
          <a:lstStyle/>
          <a:p>
            <a:pPr lvl="0"/>
            <a:r>
              <a:rPr lang="en-GB" altLang="de-DE" smtClean="0"/>
              <a:t>Format des Gliederungstextes durch Klicken bearbeiten</a:t>
            </a:r>
          </a:p>
          <a:p>
            <a:pPr lvl="1"/>
            <a:r>
              <a:rPr lang="en-GB" altLang="de-DE" smtClean="0"/>
              <a:t>Zweite Gliederungsebene</a:t>
            </a:r>
          </a:p>
          <a:p>
            <a:pPr lvl="2"/>
            <a:r>
              <a:rPr lang="en-GB" altLang="de-DE" smtClean="0"/>
              <a:t>Dritte Gliederungsebene</a:t>
            </a:r>
          </a:p>
          <a:p>
            <a:pPr lvl="3"/>
            <a:r>
              <a:rPr lang="en-GB" altLang="de-DE" smtClean="0"/>
              <a:t>Vierte Gliederungsebene</a:t>
            </a:r>
          </a:p>
          <a:p>
            <a:pPr lvl="4"/>
            <a:r>
              <a:rPr lang="en-GB" altLang="de-DE" smtClean="0"/>
              <a:t>Fünfte Gliederungsebene</a:t>
            </a:r>
          </a:p>
          <a:p>
            <a:pPr lvl="4"/>
            <a:r>
              <a:rPr lang="en-GB" altLang="de-DE" smtClean="0"/>
              <a:t>Sechste Gliederungsebene</a:t>
            </a:r>
          </a:p>
          <a:p>
            <a:pPr lvl="4"/>
            <a:r>
              <a:rPr lang="en-GB" altLang="de-DE" smtClean="0"/>
              <a:t>Siebte Gliederungsebene</a:t>
            </a:r>
          </a:p>
        </p:txBody>
      </p:sp>
      <p:sp>
        <p:nvSpPr>
          <p:cNvPr id="2" name="Rectangle 3"/>
          <p:cNvSpPr>
            <a:spLocks noGrp="1" noChangeArrowheads="1"/>
          </p:cNvSpPr>
          <p:nvPr>
            <p:ph type="dt"/>
          </p:nvPr>
        </p:nvSpPr>
        <p:spPr bwMode="auto">
          <a:xfrm>
            <a:off x="1584325" y="5164138"/>
            <a:ext cx="2341563" cy="384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eaLnBrk="1">
              <a:lnSpc>
                <a:spcPct val="93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400">
                <a:solidFill>
                  <a:srgbClr val="000000"/>
                </a:solidFill>
              </a:defRPr>
            </a:lvl1pPr>
          </a:lstStyle>
          <a:p>
            <a:pPr>
              <a:defRPr/>
            </a:pPr>
            <a:endParaRPr lang="de-DE" altLang="de-DE"/>
          </a:p>
        </p:txBody>
      </p:sp>
      <p:sp>
        <p:nvSpPr>
          <p:cNvPr id="1028" name="Rectangle 4"/>
          <p:cNvSpPr>
            <a:spLocks noGrp="1" noChangeArrowheads="1"/>
          </p:cNvSpPr>
          <p:nvPr>
            <p:ph type="ftr"/>
          </p:nvPr>
        </p:nvSpPr>
        <p:spPr bwMode="auto">
          <a:xfrm>
            <a:off x="3986213" y="5164138"/>
            <a:ext cx="3189287" cy="384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a:lnSpc>
                <a:spcPct val="93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400">
                <a:solidFill>
                  <a:srgbClr val="000000"/>
                </a:solidFill>
              </a:defRPr>
            </a:lvl1pPr>
          </a:lstStyle>
          <a:p>
            <a:pPr>
              <a:defRPr/>
            </a:pPr>
            <a:endParaRPr lang="de-DE" altLang="de-DE"/>
          </a:p>
        </p:txBody>
      </p:sp>
      <p:sp>
        <p:nvSpPr>
          <p:cNvPr id="1029" name="Rectangle 5"/>
          <p:cNvSpPr>
            <a:spLocks noGrp="1" noChangeArrowheads="1"/>
          </p:cNvSpPr>
          <p:nvPr>
            <p:ph type="sldNum"/>
          </p:nvPr>
        </p:nvSpPr>
        <p:spPr bwMode="auto">
          <a:xfrm>
            <a:off x="7226300" y="5164138"/>
            <a:ext cx="2341563" cy="384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a:lnSpc>
                <a:spcPct val="93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400">
                <a:solidFill>
                  <a:srgbClr val="000000"/>
                </a:solidFill>
              </a:defRPr>
            </a:lvl1pPr>
          </a:lstStyle>
          <a:p>
            <a:pPr>
              <a:defRPr/>
            </a:pPr>
            <a:fld id="{B7CA5D27-BE48-4B67-A86C-99EB5054AB0C}" type="slidenum">
              <a:rPr lang="de-DE" altLang="de-DE"/>
              <a:pPr>
                <a:defRPr/>
              </a:pPr>
              <a:t>‹Nr.›</a:t>
            </a:fld>
            <a:endParaRPr lang="de-DE" altLang="de-DE"/>
          </a:p>
        </p:txBody>
      </p:sp>
      <p:sp>
        <p:nvSpPr>
          <p:cNvPr id="1031" name="Rectangle 6"/>
          <p:cNvSpPr>
            <a:spLocks noChangeArrowheads="1"/>
          </p:cNvSpPr>
          <p:nvPr/>
        </p:nvSpPr>
        <p:spPr bwMode="auto">
          <a:xfrm>
            <a:off x="215900" y="0"/>
            <a:ext cx="7056438" cy="1439863"/>
          </a:xfrm>
          <a:prstGeom prst="rect">
            <a:avLst/>
          </a:prstGeom>
          <a:solidFill>
            <a:srgbClr val="FF8C00"/>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spcBef>
                <a:spcPts val="13"/>
              </a:spcBef>
              <a:spcAft>
                <a:spcPts val="13"/>
              </a:spcAft>
              <a:buClr>
                <a:srgbClr val="000000"/>
              </a:buClr>
              <a:buSzPct val="100000"/>
              <a:buFont typeface="Times New Roman" panose="02020603050405020304" pitchFamily="18" charset="0"/>
              <a:buNone/>
            </a:pPr>
            <a:endParaRPr lang="de-DE" altLang="de-DE"/>
          </a:p>
        </p:txBody>
      </p:sp>
      <p:sp>
        <p:nvSpPr>
          <p:cNvPr id="1032" name="Rectangle 7"/>
          <p:cNvSpPr>
            <a:spLocks noChangeArrowheads="1"/>
          </p:cNvSpPr>
          <p:nvPr/>
        </p:nvSpPr>
        <p:spPr bwMode="auto">
          <a:xfrm rot="-780000">
            <a:off x="401638" y="-992188"/>
            <a:ext cx="6827837" cy="2303463"/>
          </a:xfrm>
          <a:prstGeom prst="rect">
            <a:avLst/>
          </a:prstGeom>
          <a:solidFill>
            <a:srgbClr val="FF8C00"/>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spcBef>
                <a:spcPts val="13"/>
              </a:spcBef>
              <a:spcAft>
                <a:spcPts val="13"/>
              </a:spcAft>
              <a:buClr>
                <a:srgbClr val="000000"/>
              </a:buClr>
              <a:buSzPct val="100000"/>
              <a:buFont typeface="Times New Roman" panose="02020603050405020304" pitchFamily="18" charset="0"/>
              <a:buNone/>
            </a:pPr>
            <a:endParaRPr lang="de-DE" altLang="de-DE"/>
          </a:p>
        </p:txBody>
      </p:sp>
      <p:pic>
        <p:nvPicPr>
          <p:cNvPr id="1033"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848600" y="200025"/>
            <a:ext cx="2087563" cy="14128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 name="Text Box 9"/>
          <p:cNvSpPr txBox="1">
            <a:spLocks noChangeArrowheads="1"/>
          </p:cNvSpPr>
          <p:nvPr/>
        </p:nvSpPr>
        <p:spPr bwMode="auto">
          <a:xfrm>
            <a:off x="8459788" y="1517650"/>
            <a:ext cx="1619250" cy="858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55800" rIns="90000" bIns="45000"/>
          <a:lstStyle>
            <a:lvl1pPr>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a:solidFill>
                  <a:srgbClr val="000000"/>
                </a:solidFill>
                <a:latin typeface="Arial" panose="020B0604020202020204" pitchFamily="34" charset="0"/>
                <a:cs typeface="DejaVu Sans" panose="020B0603030804020204" pitchFamily="34" charset="0"/>
              </a:defRPr>
            </a:lvl1pPr>
            <a:lvl2pPr>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a:solidFill>
                  <a:srgbClr val="000000"/>
                </a:solidFill>
                <a:latin typeface="Arial" panose="020B0604020202020204" pitchFamily="34" charset="0"/>
                <a:cs typeface="DejaVu Sans" panose="020B0603030804020204" pitchFamily="34" charset="0"/>
              </a:defRPr>
            </a:lvl2pPr>
            <a:lvl3pPr>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a:solidFill>
                  <a:srgbClr val="000000"/>
                </a:solidFill>
                <a:latin typeface="Arial" panose="020B0604020202020204" pitchFamily="34" charset="0"/>
                <a:cs typeface="DejaVu Sans" panose="020B0603030804020204" pitchFamily="34" charset="0"/>
              </a:defRPr>
            </a:lvl3pPr>
            <a:lvl4pPr>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a:solidFill>
                  <a:srgbClr val="000000"/>
                </a:solidFill>
                <a:latin typeface="Arial" panose="020B0604020202020204" pitchFamily="34" charset="0"/>
                <a:cs typeface="DejaVu Sans" panose="020B0603030804020204" pitchFamily="34" charset="0"/>
              </a:defRPr>
            </a:lvl4pPr>
            <a:lvl5pPr>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a:solidFill>
                  <a:srgbClr val="000000"/>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13"/>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a:solidFill>
                  <a:srgbClr val="000000"/>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13"/>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a:solidFill>
                  <a:srgbClr val="000000"/>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13"/>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a:solidFill>
                  <a:srgbClr val="000000"/>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13"/>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a:solidFill>
                  <a:srgbClr val="000000"/>
                </a:solidFill>
                <a:latin typeface="Arial" panose="020B0604020202020204" pitchFamily="34" charset="0"/>
                <a:cs typeface="DejaVu Sans" panose="020B0603030804020204" pitchFamily="34" charset="0"/>
              </a:defRPr>
            </a:lvl9pPr>
          </a:lstStyle>
          <a:p>
            <a:pPr eaLnBrk="1">
              <a:lnSpc>
                <a:spcPct val="93000"/>
              </a:lnSpc>
              <a:spcBef>
                <a:spcPts val="13"/>
              </a:spcBef>
              <a:spcAft>
                <a:spcPts val="13"/>
              </a:spcAft>
              <a:buSzPct val="100000"/>
              <a:defRPr/>
            </a:pPr>
            <a:r>
              <a:rPr lang="de-DE" altLang="de-DE" sz="1200" smtClean="0"/>
              <a:t>Kolpingwerk </a:t>
            </a:r>
          </a:p>
          <a:p>
            <a:pPr eaLnBrk="1">
              <a:lnSpc>
                <a:spcPct val="93000"/>
              </a:lnSpc>
              <a:spcBef>
                <a:spcPts val="13"/>
              </a:spcBef>
              <a:spcAft>
                <a:spcPts val="13"/>
              </a:spcAft>
              <a:buSzPct val="100000"/>
              <a:defRPr/>
            </a:pPr>
            <a:r>
              <a:rPr lang="de-DE" altLang="de-DE" sz="1200" smtClean="0"/>
              <a:t>Deutschland</a:t>
            </a:r>
          </a:p>
          <a:p>
            <a:pPr eaLnBrk="1">
              <a:lnSpc>
                <a:spcPct val="93000"/>
              </a:lnSpc>
              <a:spcBef>
                <a:spcPts val="13"/>
              </a:spcBef>
              <a:spcAft>
                <a:spcPts val="13"/>
              </a:spcAft>
              <a:buSzPct val="100000"/>
              <a:defRPr/>
            </a:pPr>
            <a:r>
              <a:rPr lang="de-DE" altLang="de-DE" sz="1200" smtClean="0"/>
              <a:t>Beitragskommission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49263" rtl="0" eaLnBrk="0" fontAlgn="base" hangingPunct="0">
        <a:lnSpc>
          <a:spcPct val="93000"/>
        </a:lnSpc>
        <a:spcBef>
          <a:spcPts val="13"/>
        </a:spcBef>
        <a:spcAft>
          <a:spcPts val="13"/>
        </a:spcAft>
        <a:buClr>
          <a:srgbClr val="000000"/>
        </a:buClr>
        <a:buSzPct val="100000"/>
        <a:buFont typeface="Times New Roman" panose="02020603050405020304" pitchFamily="18" charset="0"/>
        <a:defRPr sz="3300" kern="1200">
          <a:solidFill>
            <a:srgbClr val="050505"/>
          </a:solidFill>
          <a:latin typeface="+mj-lt"/>
          <a:ea typeface="+mj-ea"/>
          <a:cs typeface="+mj-cs"/>
        </a:defRPr>
      </a:lvl1pPr>
      <a:lvl2pPr algn="ctr" defTabSz="449263" rtl="0" eaLnBrk="0" fontAlgn="base" hangingPunct="0">
        <a:lnSpc>
          <a:spcPct val="93000"/>
        </a:lnSpc>
        <a:spcBef>
          <a:spcPts val="13"/>
        </a:spcBef>
        <a:spcAft>
          <a:spcPts val="13"/>
        </a:spcAft>
        <a:buClr>
          <a:srgbClr val="000000"/>
        </a:buClr>
        <a:buSzPct val="100000"/>
        <a:buFont typeface="Times New Roman" panose="02020603050405020304" pitchFamily="18" charset="0"/>
        <a:defRPr sz="3300">
          <a:solidFill>
            <a:srgbClr val="050505"/>
          </a:solidFill>
          <a:latin typeface="Times New Roman" panose="02020603050405020304" pitchFamily="18" charset="0"/>
          <a:cs typeface="DejaVu Sans" panose="020B0603030804020204" pitchFamily="34" charset="0"/>
        </a:defRPr>
      </a:lvl2pPr>
      <a:lvl3pPr algn="ctr" defTabSz="449263" rtl="0" eaLnBrk="0" fontAlgn="base" hangingPunct="0">
        <a:lnSpc>
          <a:spcPct val="93000"/>
        </a:lnSpc>
        <a:spcBef>
          <a:spcPts val="13"/>
        </a:spcBef>
        <a:spcAft>
          <a:spcPts val="13"/>
        </a:spcAft>
        <a:buClr>
          <a:srgbClr val="000000"/>
        </a:buClr>
        <a:buSzPct val="100000"/>
        <a:buFont typeface="Times New Roman" panose="02020603050405020304" pitchFamily="18" charset="0"/>
        <a:defRPr sz="3300">
          <a:solidFill>
            <a:srgbClr val="050505"/>
          </a:solidFill>
          <a:latin typeface="Times New Roman" panose="02020603050405020304" pitchFamily="18" charset="0"/>
          <a:cs typeface="DejaVu Sans" panose="020B0603030804020204" pitchFamily="34" charset="0"/>
        </a:defRPr>
      </a:lvl3pPr>
      <a:lvl4pPr algn="ctr" defTabSz="449263" rtl="0" eaLnBrk="0" fontAlgn="base" hangingPunct="0">
        <a:lnSpc>
          <a:spcPct val="93000"/>
        </a:lnSpc>
        <a:spcBef>
          <a:spcPts val="13"/>
        </a:spcBef>
        <a:spcAft>
          <a:spcPts val="13"/>
        </a:spcAft>
        <a:buClr>
          <a:srgbClr val="000000"/>
        </a:buClr>
        <a:buSzPct val="100000"/>
        <a:buFont typeface="Times New Roman" panose="02020603050405020304" pitchFamily="18" charset="0"/>
        <a:defRPr sz="3300">
          <a:solidFill>
            <a:srgbClr val="050505"/>
          </a:solidFill>
          <a:latin typeface="Times New Roman" panose="02020603050405020304" pitchFamily="18" charset="0"/>
          <a:cs typeface="DejaVu Sans" panose="020B0603030804020204" pitchFamily="34" charset="0"/>
        </a:defRPr>
      </a:lvl4pPr>
      <a:lvl5pPr algn="ctr" defTabSz="449263" rtl="0" eaLnBrk="0" fontAlgn="base" hangingPunct="0">
        <a:lnSpc>
          <a:spcPct val="93000"/>
        </a:lnSpc>
        <a:spcBef>
          <a:spcPts val="13"/>
        </a:spcBef>
        <a:spcAft>
          <a:spcPts val="13"/>
        </a:spcAft>
        <a:buClr>
          <a:srgbClr val="000000"/>
        </a:buClr>
        <a:buSzPct val="100000"/>
        <a:buFont typeface="Times New Roman" panose="02020603050405020304" pitchFamily="18" charset="0"/>
        <a:defRPr sz="3300">
          <a:solidFill>
            <a:srgbClr val="050505"/>
          </a:solidFill>
          <a:latin typeface="Times New Roman" panose="02020603050405020304" pitchFamily="18" charset="0"/>
          <a:cs typeface="DejaVu Sans" panose="020B0603030804020204" pitchFamily="34" charset="0"/>
        </a:defRPr>
      </a:lvl5pPr>
      <a:lvl6pPr marL="2514600" indent="-228600" algn="ctr" defTabSz="449263" rtl="0" fontAlgn="base" hangingPunct="0">
        <a:lnSpc>
          <a:spcPct val="93000"/>
        </a:lnSpc>
        <a:spcBef>
          <a:spcPts val="13"/>
        </a:spcBef>
        <a:spcAft>
          <a:spcPts val="13"/>
        </a:spcAft>
        <a:buClr>
          <a:srgbClr val="000000"/>
        </a:buClr>
        <a:buSzPct val="100000"/>
        <a:buFont typeface="Times New Roman" panose="02020603050405020304" pitchFamily="18" charset="0"/>
        <a:defRPr sz="3300">
          <a:solidFill>
            <a:srgbClr val="050505"/>
          </a:solidFill>
          <a:latin typeface="Times New Roman" panose="02020603050405020304" pitchFamily="18" charset="0"/>
          <a:cs typeface="DejaVu Sans" panose="020B0603030804020204" pitchFamily="34" charset="0"/>
        </a:defRPr>
      </a:lvl6pPr>
      <a:lvl7pPr marL="2971800" indent="-228600" algn="ctr" defTabSz="449263" rtl="0" fontAlgn="base" hangingPunct="0">
        <a:lnSpc>
          <a:spcPct val="93000"/>
        </a:lnSpc>
        <a:spcBef>
          <a:spcPts val="13"/>
        </a:spcBef>
        <a:spcAft>
          <a:spcPts val="13"/>
        </a:spcAft>
        <a:buClr>
          <a:srgbClr val="000000"/>
        </a:buClr>
        <a:buSzPct val="100000"/>
        <a:buFont typeface="Times New Roman" panose="02020603050405020304" pitchFamily="18" charset="0"/>
        <a:defRPr sz="3300">
          <a:solidFill>
            <a:srgbClr val="050505"/>
          </a:solidFill>
          <a:latin typeface="Times New Roman" panose="02020603050405020304" pitchFamily="18" charset="0"/>
          <a:cs typeface="DejaVu Sans" panose="020B0603030804020204" pitchFamily="34" charset="0"/>
        </a:defRPr>
      </a:lvl7pPr>
      <a:lvl8pPr marL="3429000" indent="-228600" algn="ctr" defTabSz="449263" rtl="0" fontAlgn="base" hangingPunct="0">
        <a:lnSpc>
          <a:spcPct val="93000"/>
        </a:lnSpc>
        <a:spcBef>
          <a:spcPts val="13"/>
        </a:spcBef>
        <a:spcAft>
          <a:spcPts val="13"/>
        </a:spcAft>
        <a:buClr>
          <a:srgbClr val="000000"/>
        </a:buClr>
        <a:buSzPct val="100000"/>
        <a:buFont typeface="Times New Roman" panose="02020603050405020304" pitchFamily="18" charset="0"/>
        <a:defRPr sz="3300">
          <a:solidFill>
            <a:srgbClr val="050505"/>
          </a:solidFill>
          <a:latin typeface="Times New Roman" panose="02020603050405020304" pitchFamily="18" charset="0"/>
          <a:cs typeface="DejaVu Sans" panose="020B0603030804020204" pitchFamily="34" charset="0"/>
        </a:defRPr>
      </a:lvl8pPr>
      <a:lvl9pPr marL="3886200" indent="-228600" algn="ctr" defTabSz="449263" rtl="0" fontAlgn="base" hangingPunct="0">
        <a:lnSpc>
          <a:spcPct val="93000"/>
        </a:lnSpc>
        <a:spcBef>
          <a:spcPts val="13"/>
        </a:spcBef>
        <a:spcAft>
          <a:spcPts val="13"/>
        </a:spcAft>
        <a:buClr>
          <a:srgbClr val="000000"/>
        </a:buClr>
        <a:buSzPct val="100000"/>
        <a:buFont typeface="Times New Roman" panose="02020603050405020304" pitchFamily="18" charset="0"/>
        <a:defRPr sz="3300">
          <a:solidFill>
            <a:srgbClr val="050505"/>
          </a:solidFill>
          <a:latin typeface="Times New Roman" panose="02020603050405020304" pitchFamily="18" charset="0"/>
          <a:cs typeface="DejaVu Sans" panose="020B0603030804020204" pitchFamily="34" charset="0"/>
        </a:defRPr>
      </a:lvl9pPr>
    </p:titleStyle>
    <p:bodyStyle>
      <a:lvl1pPr marL="342900" indent="-342900" algn="l" defTabSz="449263" rtl="0" eaLnBrk="0" fontAlgn="base" hangingPunct="0">
        <a:lnSpc>
          <a:spcPct val="93000"/>
        </a:lnSpc>
        <a:spcBef>
          <a:spcPts val="13"/>
        </a:spcBef>
        <a:spcAft>
          <a:spcPts val="1075"/>
        </a:spcAft>
        <a:buClr>
          <a:srgbClr val="000000"/>
        </a:buClr>
        <a:buSzPct val="100000"/>
        <a:buFont typeface="Times New Roman" panose="02020603050405020304" pitchFamily="18" charset="0"/>
        <a:defRPr sz="2400" kern="1200">
          <a:solidFill>
            <a:srgbClr val="050505"/>
          </a:solidFill>
          <a:latin typeface="+mn-lt"/>
          <a:ea typeface="+mn-ea"/>
          <a:cs typeface="+mn-cs"/>
        </a:defRPr>
      </a:lvl1pPr>
      <a:lvl2pPr marL="742950" indent="-285750" algn="l" defTabSz="449263" rtl="0" eaLnBrk="0" fontAlgn="base" hangingPunct="0">
        <a:lnSpc>
          <a:spcPct val="93000"/>
        </a:lnSpc>
        <a:spcBef>
          <a:spcPts val="13"/>
        </a:spcBef>
        <a:spcAft>
          <a:spcPts val="863"/>
        </a:spcAft>
        <a:buClr>
          <a:srgbClr val="000000"/>
        </a:buClr>
        <a:buSzPct val="100000"/>
        <a:buFont typeface="Times New Roman" panose="02020603050405020304" pitchFamily="18" charset="0"/>
        <a:defRPr sz="2100" kern="1200">
          <a:solidFill>
            <a:srgbClr val="050505"/>
          </a:solidFill>
          <a:latin typeface="+mn-lt"/>
          <a:ea typeface="+mn-ea"/>
          <a:cs typeface="+mn-cs"/>
        </a:defRPr>
      </a:lvl2pPr>
      <a:lvl3pPr marL="1143000" indent="-228600" algn="l" defTabSz="449263" rtl="0" eaLnBrk="0" fontAlgn="base" hangingPunct="0">
        <a:lnSpc>
          <a:spcPct val="93000"/>
        </a:lnSpc>
        <a:spcBef>
          <a:spcPts val="13"/>
        </a:spcBef>
        <a:spcAft>
          <a:spcPts val="650"/>
        </a:spcAft>
        <a:buClr>
          <a:srgbClr val="000000"/>
        </a:buClr>
        <a:buSzPct val="100000"/>
        <a:buFont typeface="Times New Roman" panose="02020603050405020304" pitchFamily="18" charset="0"/>
        <a:defRPr kern="1200">
          <a:solidFill>
            <a:srgbClr val="050505"/>
          </a:solidFill>
          <a:latin typeface="+mn-lt"/>
          <a:ea typeface="+mn-ea"/>
          <a:cs typeface="+mn-cs"/>
        </a:defRPr>
      </a:lvl3pPr>
      <a:lvl4pPr marL="1600200" indent="-228600" algn="l" defTabSz="449263" rtl="0" eaLnBrk="0" fontAlgn="base" hangingPunct="0">
        <a:lnSpc>
          <a:spcPct val="93000"/>
        </a:lnSpc>
        <a:spcBef>
          <a:spcPts val="13"/>
        </a:spcBef>
        <a:spcAft>
          <a:spcPts val="438"/>
        </a:spcAft>
        <a:buClr>
          <a:srgbClr val="000000"/>
        </a:buClr>
        <a:buSzPct val="100000"/>
        <a:buFont typeface="Times New Roman" panose="02020603050405020304" pitchFamily="18" charset="0"/>
        <a:defRPr sz="1500" kern="1200">
          <a:solidFill>
            <a:srgbClr val="050505"/>
          </a:solidFill>
          <a:latin typeface="+mn-lt"/>
          <a:ea typeface="+mn-ea"/>
          <a:cs typeface="+mn-cs"/>
        </a:defRPr>
      </a:lvl4pPr>
      <a:lvl5pPr marL="2057400" indent="-228600" algn="l" defTabSz="449263" rtl="0" eaLnBrk="0" fontAlgn="base" hangingPunct="0">
        <a:lnSpc>
          <a:spcPct val="93000"/>
        </a:lnSpc>
        <a:spcBef>
          <a:spcPts val="13"/>
        </a:spcBef>
        <a:spcAft>
          <a:spcPts val="225"/>
        </a:spcAft>
        <a:buClr>
          <a:srgbClr val="000000"/>
        </a:buClr>
        <a:buSzPct val="100000"/>
        <a:buFont typeface="Times New Roman" panose="02020603050405020304" pitchFamily="18" charset="0"/>
        <a:defRPr sz="1500" kern="1200">
          <a:solidFill>
            <a:srgbClr val="05050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Foliennummernplatzhalter 4"/>
          <p:cNvSpPr>
            <a:spLocks noGrp="1"/>
          </p:cNvSpPr>
          <p:nvPr>
            <p:ph type="sldNum" sz="quarter" idx="12"/>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lnSpc>
                <a:spcPct val="93000"/>
              </a:lnSpc>
              <a:spcBef>
                <a:spcPts val="13"/>
              </a:spcBef>
              <a:spcAft>
                <a:spcPts val="107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400">
                <a:solidFill>
                  <a:srgbClr val="050505"/>
                </a:solidFill>
                <a:latin typeface="Arial" panose="020B0604020202020204" pitchFamily="34" charset="0"/>
                <a:cs typeface="DejaVu Sans" panose="020B0603030804020204" pitchFamily="34" charset="0"/>
              </a:defRPr>
            </a:lvl1pPr>
            <a:lvl2pPr>
              <a:lnSpc>
                <a:spcPct val="93000"/>
              </a:lnSpc>
              <a:spcBef>
                <a:spcPts val="13"/>
              </a:spcBef>
              <a:spcAft>
                <a:spcPts val="863"/>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100">
                <a:solidFill>
                  <a:srgbClr val="050505"/>
                </a:solidFill>
                <a:latin typeface="Arial" panose="020B0604020202020204" pitchFamily="34" charset="0"/>
                <a:cs typeface="DejaVu Sans" panose="020B0603030804020204" pitchFamily="34" charset="0"/>
              </a:defRPr>
            </a:lvl2pPr>
            <a:lvl3pPr>
              <a:lnSpc>
                <a:spcPct val="93000"/>
              </a:lnSpc>
              <a:spcBef>
                <a:spcPts val="13"/>
              </a:spcBef>
              <a:spcAft>
                <a:spcPts val="65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a:solidFill>
                  <a:srgbClr val="050505"/>
                </a:solidFill>
                <a:latin typeface="Arial" panose="020B0604020202020204" pitchFamily="34" charset="0"/>
                <a:cs typeface="DejaVu Sans" panose="020B0603030804020204" pitchFamily="34" charset="0"/>
              </a:defRPr>
            </a:lvl3pPr>
            <a:lvl4pPr>
              <a:lnSpc>
                <a:spcPct val="93000"/>
              </a:lnSpc>
              <a:spcBef>
                <a:spcPts val="13"/>
              </a:spcBef>
              <a:spcAft>
                <a:spcPts val="438"/>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4pPr>
            <a:lvl5pPr>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5pPr>
            <a:lvl6pPr marL="25146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6pPr>
            <a:lvl7pPr marL="29718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7pPr>
            <a:lvl8pPr marL="34290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8pPr>
            <a:lvl9pPr marL="38862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9pPr>
          </a:lstStyle>
          <a:p>
            <a:pPr>
              <a:spcAft>
                <a:spcPts val="13"/>
              </a:spcAft>
              <a:buClrTx/>
              <a:buFontTx/>
              <a:buNone/>
            </a:pPr>
            <a:fld id="{1A235647-5090-42CA-9740-AC304982877A}" type="slidenum">
              <a:rPr lang="de-DE" altLang="de-DE" sz="1400" smtClean="0">
                <a:solidFill>
                  <a:srgbClr val="000000"/>
                </a:solidFill>
              </a:rPr>
              <a:pPr>
                <a:spcAft>
                  <a:spcPts val="13"/>
                </a:spcAft>
                <a:buClrTx/>
                <a:buFontTx/>
                <a:buNone/>
              </a:pPr>
              <a:t>1</a:t>
            </a:fld>
            <a:endParaRPr lang="de-DE" altLang="de-DE" sz="1400" smtClean="0">
              <a:solidFill>
                <a:srgbClr val="000000"/>
              </a:solidFill>
            </a:endParaRPr>
          </a:p>
        </p:txBody>
      </p:sp>
      <p:sp>
        <p:nvSpPr>
          <p:cNvPr id="3075" name="Rectangle 1"/>
          <p:cNvSpPr>
            <a:spLocks noGrp="1" noChangeArrowheads="1"/>
          </p:cNvSpPr>
          <p:nvPr>
            <p:ph type="title"/>
          </p:nvPr>
        </p:nvSpPr>
        <p:spPr>
          <a:xfrm>
            <a:off x="395288" y="215900"/>
            <a:ext cx="5867400" cy="936625"/>
          </a:xfrm>
        </p:spPr>
        <p:txBody>
          <a:bodyPr/>
          <a:lstStyle/>
          <a:p>
            <a:pPr eaLnBrk="1"/>
            <a:endParaRPr lang="de-DE" altLang="de-DE" smtClean="0"/>
          </a:p>
        </p:txBody>
      </p:sp>
      <p:sp>
        <p:nvSpPr>
          <p:cNvPr id="3076" name="Rectangle 2"/>
          <p:cNvSpPr>
            <a:spLocks noGrp="1" noChangeArrowheads="1"/>
          </p:cNvSpPr>
          <p:nvPr>
            <p:ph type="subTitle" idx="4294967295"/>
          </p:nvPr>
        </p:nvSpPr>
        <p:spPr>
          <a:xfrm>
            <a:off x="215900" y="2087563"/>
            <a:ext cx="7343775" cy="3287712"/>
          </a:xfrm>
        </p:spPr>
        <p:txBody>
          <a:bodyPr tIns="28440" anchor="ctr"/>
          <a:lstStyle/>
          <a:p>
            <a:pPr marL="0" indent="0" algn="ctr" eaLnBrk="1">
              <a:spcAft>
                <a:spcPts val="13"/>
              </a:spcAft>
              <a:buClrTx/>
              <a:buFontTx/>
              <a:buNone/>
              <a:tabLst>
                <a:tab pos="0" algn="l"/>
                <a:tab pos="103188" algn="l"/>
                <a:tab pos="552450" algn="l"/>
                <a:tab pos="1001713" algn="l"/>
                <a:tab pos="1450975" algn="l"/>
                <a:tab pos="1900238" algn="l"/>
                <a:tab pos="2349500" algn="l"/>
                <a:tab pos="2798763" algn="l"/>
                <a:tab pos="3248025" algn="l"/>
                <a:tab pos="3697288" algn="l"/>
                <a:tab pos="4146550" algn="l"/>
                <a:tab pos="4595813" algn="l"/>
                <a:tab pos="5045075" algn="l"/>
                <a:tab pos="5494338" algn="l"/>
                <a:tab pos="5943600" algn="l"/>
                <a:tab pos="6392863" algn="l"/>
                <a:tab pos="6842125" algn="l"/>
                <a:tab pos="7291388" algn="l"/>
                <a:tab pos="7740650" algn="l"/>
                <a:tab pos="8189913" algn="l"/>
                <a:tab pos="8639175" algn="l"/>
                <a:tab pos="8983663" algn="l"/>
                <a:tab pos="9432925" algn="l"/>
                <a:tab pos="9882188" algn="l"/>
                <a:tab pos="10331450" algn="l"/>
                <a:tab pos="10780713" algn="l"/>
                <a:tab pos="10782300" algn="l"/>
              </a:tabLst>
            </a:pPr>
            <a:r>
              <a:rPr lang="de-DE" altLang="de-DE" sz="3200" b="1" smtClean="0">
                <a:solidFill>
                  <a:srgbClr val="000000"/>
                </a:solidFill>
              </a:rPr>
              <a:t>Erläuterungen  </a:t>
            </a:r>
          </a:p>
          <a:p>
            <a:pPr marL="0" indent="0" algn="ctr" eaLnBrk="1">
              <a:spcAft>
                <a:spcPts val="13"/>
              </a:spcAft>
              <a:buClrTx/>
              <a:buFontTx/>
              <a:buNone/>
              <a:tabLst>
                <a:tab pos="0" algn="l"/>
                <a:tab pos="103188" algn="l"/>
                <a:tab pos="552450" algn="l"/>
                <a:tab pos="1001713" algn="l"/>
                <a:tab pos="1450975" algn="l"/>
                <a:tab pos="1900238" algn="l"/>
                <a:tab pos="2349500" algn="l"/>
                <a:tab pos="2798763" algn="l"/>
                <a:tab pos="3248025" algn="l"/>
                <a:tab pos="3697288" algn="l"/>
                <a:tab pos="4146550" algn="l"/>
                <a:tab pos="4595813" algn="l"/>
                <a:tab pos="5045075" algn="l"/>
                <a:tab pos="5494338" algn="l"/>
                <a:tab pos="5943600" algn="l"/>
                <a:tab pos="6392863" algn="l"/>
                <a:tab pos="6842125" algn="l"/>
                <a:tab pos="7291388" algn="l"/>
                <a:tab pos="7740650" algn="l"/>
                <a:tab pos="8189913" algn="l"/>
                <a:tab pos="8639175" algn="l"/>
                <a:tab pos="8983663" algn="l"/>
                <a:tab pos="9432925" algn="l"/>
                <a:tab pos="9882188" algn="l"/>
                <a:tab pos="10331450" algn="l"/>
                <a:tab pos="10780713" algn="l"/>
                <a:tab pos="10782300" algn="l"/>
              </a:tabLst>
            </a:pPr>
            <a:r>
              <a:rPr lang="de-DE" altLang="de-DE" sz="3200" b="1" smtClean="0">
                <a:solidFill>
                  <a:srgbClr val="000000"/>
                </a:solidFill>
              </a:rPr>
              <a:t>zur neuen</a:t>
            </a:r>
          </a:p>
          <a:p>
            <a:pPr marL="0" indent="0" algn="ctr" eaLnBrk="1">
              <a:spcAft>
                <a:spcPts val="13"/>
              </a:spcAft>
              <a:buClrTx/>
              <a:buFontTx/>
              <a:buNone/>
              <a:tabLst>
                <a:tab pos="0" algn="l"/>
                <a:tab pos="103188" algn="l"/>
                <a:tab pos="552450" algn="l"/>
                <a:tab pos="1001713" algn="l"/>
                <a:tab pos="1450975" algn="l"/>
                <a:tab pos="1900238" algn="l"/>
                <a:tab pos="2349500" algn="l"/>
                <a:tab pos="2798763" algn="l"/>
                <a:tab pos="3248025" algn="l"/>
                <a:tab pos="3697288" algn="l"/>
                <a:tab pos="4146550" algn="l"/>
                <a:tab pos="4595813" algn="l"/>
                <a:tab pos="5045075" algn="l"/>
                <a:tab pos="5494338" algn="l"/>
                <a:tab pos="5943600" algn="l"/>
                <a:tab pos="6392863" algn="l"/>
                <a:tab pos="6842125" algn="l"/>
                <a:tab pos="7291388" algn="l"/>
                <a:tab pos="7740650" algn="l"/>
                <a:tab pos="8189913" algn="l"/>
                <a:tab pos="8639175" algn="l"/>
                <a:tab pos="8983663" algn="l"/>
                <a:tab pos="9432925" algn="l"/>
                <a:tab pos="9882188" algn="l"/>
                <a:tab pos="10331450" algn="l"/>
                <a:tab pos="10780713" algn="l"/>
                <a:tab pos="10782300" algn="l"/>
              </a:tabLst>
            </a:pPr>
            <a:r>
              <a:rPr lang="de-DE" altLang="de-DE" sz="3200" b="1" smtClean="0">
                <a:solidFill>
                  <a:srgbClr val="000000"/>
                </a:solidFill>
              </a:rPr>
              <a:t>Beitragsordnung</a:t>
            </a:r>
          </a:p>
        </p:txBody>
      </p:sp>
      <p:sp>
        <p:nvSpPr>
          <p:cNvPr id="3077" name="Rectangle 3"/>
          <p:cNvSpPr>
            <a:spLocks noChangeArrowheads="1"/>
          </p:cNvSpPr>
          <p:nvPr/>
        </p:nvSpPr>
        <p:spPr bwMode="auto">
          <a:xfrm>
            <a:off x="215900" y="0"/>
            <a:ext cx="6119813" cy="1223963"/>
          </a:xfrm>
          <a:prstGeom prst="rect">
            <a:avLst/>
          </a:prstGeom>
          <a:solidFill>
            <a:srgbClr val="FF8C00"/>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35640" rIns="0" bIns="0" anchor="ctr"/>
          <a:lstStyle>
            <a:lvl1pPr>
              <a:lnSpc>
                <a:spcPct val="93000"/>
              </a:lnSpc>
              <a:spcBef>
                <a:spcPts val="13"/>
              </a:spcBef>
              <a:spcAft>
                <a:spcPts val="107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400">
                <a:solidFill>
                  <a:srgbClr val="050505"/>
                </a:solidFill>
                <a:latin typeface="Arial" panose="020B0604020202020204" pitchFamily="34" charset="0"/>
                <a:cs typeface="DejaVu Sans" panose="020B0603030804020204" pitchFamily="34" charset="0"/>
              </a:defRPr>
            </a:lvl1pPr>
            <a:lvl2pPr>
              <a:lnSpc>
                <a:spcPct val="93000"/>
              </a:lnSpc>
              <a:spcBef>
                <a:spcPts val="13"/>
              </a:spcBef>
              <a:spcAft>
                <a:spcPts val="863"/>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100">
                <a:solidFill>
                  <a:srgbClr val="050505"/>
                </a:solidFill>
                <a:latin typeface="Arial" panose="020B0604020202020204" pitchFamily="34" charset="0"/>
                <a:cs typeface="DejaVu Sans" panose="020B0603030804020204" pitchFamily="34" charset="0"/>
              </a:defRPr>
            </a:lvl2pPr>
            <a:lvl3pPr>
              <a:lnSpc>
                <a:spcPct val="93000"/>
              </a:lnSpc>
              <a:spcBef>
                <a:spcPts val="13"/>
              </a:spcBef>
              <a:spcAft>
                <a:spcPts val="65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a:solidFill>
                  <a:srgbClr val="050505"/>
                </a:solidFill>
                <a:latin typeface="Arial" panose="020B0604020202020204" pitchFamily="34" charset="0"/>
                <a:cs typeface="DejaVu Sans" panose="020B0603030804020204" pitchFamily="34" charset="0"/>
              </a:defRPr>
            </a:lvl3pPr>
            <a:lvl4pPr>
              <a:lnSpc>
                <a:spcPct val="93000"/>
              </a:lnSpc>
              <a:spcBef>
                <a:spcPts val="13"/>
              </a:spcBef>
              <a:spcAft>
                <a:spcPts val="438"/>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4pPr>
            <a:lvl5pPr>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5pPr>
            <a:lvl6pPr marL="25146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6pPr>
            <a:lvl7pPr marL="29718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7pPr>
            <a:lvl8pPr marL="34290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8pPr>
            <a:lvl9pPr marL="38862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9pPr>
          </a:lstStyle>
          <a:p>
            <a:pPr algn="ctr" eaLnBrk="1">
              <a:spcAft>
                <a:spcPts val="13"/>
              </a:spcAft>
              <a:buClrTx/>
              <a:buFontTx/>
              <a:buNone/>
            </a:pPr>
            <a:r>
              <a:rPr lang="de-DE" altLang="de-DE" sz="4000" b="1">
                <a:solidFill>
                  <a:srgbClr val="FFFFFF"/>
                </a:solidFill>
              </a:rPr>
              <a:t>     Beitragsordnung 2023</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Foliennummernplatzhalter 5"/>
          <p:cNvSpPr>
            <a:spLocks noGrp="1"/>
          </p:cNvSpPr>
          <p:nvPr>
            <p:ph type="sldNum" sz="quarter" idx="12"/>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lnSpc>
                <a:spcPct val="93000"/>
              </a:lnSpc>
              <a:spcBef>
                <a:spcPts val="13"/>
              </a:spcBef>
              <a:spcAft>
                <a:spcPts val="107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400">
                <a:solidFill>
                  <a:srgbClr val="050505"/>
                </a:solidFill>
                <a:latin typeface="Arial" panose="020B0604020202020204" pitchFamily="34" charset="0"/>
                <a:cs typeface="DejaVu Sans" panose="020B0603030804020204" pitchFamily="34" charset="0"/>
              </a:defRPr>
            </a:lvl1pPr>
            <a:lvl2pPr>
              <a:lnSpc>
                <a:spcPct val="93000"/>
              </a:lnSpc>
              <a:spcBef>
                <a:spcPts val="13"/>
              </a:spcBef>
              <a:spcAft>
                <a:spcPts val="863"/>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100">
                <a:solidFill>
                  <a:srgbClr val="050505"/>
                </a:solidFill>
                <a:latin typeface="Arial" panose="020B0604020202020204" pitchFamily="34" charset="0"/>
                <a:cs typeface="DejaVu Sans" panose="020B0603030804020204" pitchFamily="34" charset="0"/>
              </a:defRPr>
            </a:lvl2pPr>
            <a:lvl3pPr>
              <a:lnSpc>
                <a:spcPct val="93000"/>
              </a:lnSpc>
              <a:spcBef>
                <a:spcPts val="13"/>
              </a:spcBef>
              <a:spcAft>
                <a:spcPts val="65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a:solidFill>
                  <a:srgbClr val="050505"/>
                </a:solidFill>
                <a:latin typeface="Arial" panose="020B0604020202020204" pitchFamily="34" charset="0"/>
                <a:cs typeface="DejaVu Sans" panose="020B0603030804020204" pitchFamily="34" charset="0"/>
              </a:defRPr>
            </a:lvl3pPr>
            <a:lvl4pPr>
              <a:lnSpc>
                <a:spcPct val="93000"/>
              </a:lnSpc>
              <a:spcBef>
                <a:spcPts val="13"/>
              </a:spcBef>
              <a:spcAft>
                <a:spcPts val="438"/>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4pPr>
            <a:lvl5pPr>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5pPr>
            <a:lvl6pPr marL="25146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6pPr>
            <a:lvl7pPr marL="29718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7pPr>
            <a:lvl8pPr marL="34290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8pPr>
            <a:lvl9pPr marL="38862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9pPr>
          </a:lstStyle>
          <a:p>
            <a:pPr>
              <a:spcAft>
                <a:spcPts val="13"/>
              </a:spcAft>
              <a:buClrTx/>
              <a:buFontTx/>
              <a:buNone/>
            </a:pPr>
            <a:fld id="{8DD8CC28-F160-424B-8563-2E8F30C8D671}" type="slidenum">
              <a:rPr lang="de-DE" altLang="de-DE" sz="1400" smtClean="0">
                <a:solidFill>
                  <a:srgbClr val="000000"/>
                </a:solidFill>
              </a:rPr>
              <a:pPr>
                <a:spcAft>
                  <a:spcPts val="13"/>
                </a:spcAft>
                <a:buClrTx/>
                <a:buFontTx/>
                <a:buNone/>
              </a:pPr>
              <a:t>2</a:t>
            </a:fld>
            <a:endParaRPr lang="de-DE" altLang="de-DE" sz="1400" smtClean="0">
              <a:solidFill>
                <a:srgbClr val="000000"/>
              </a:solidFill>
            </a:endParaRPr>
          </a:p>
        </p:txBody>
      </p:sp>
      <p:sp>
        <p:nvSpPr>
          <p:cNvPr id="5123" name="Rectangle 1"/>
          <p:cNvSpPr>
            <a:spLocks noGrp="1" noChangeArrowheads="1"/>
          </p:cNvSpPr>
          <p:nvPr>
            <p:ph type="title"/>
          </p:nvPr>
        </p:nvSpPr>
        <p:spPr>
          <a:xfrm>
            <a:off x="395288" y="215900"/>
            <a:ext cx="5867400" cy="936625"/>
          </a:xfrm>
        </p:spPr>
        <p:txBody>
          <a:bodyPr tIns="35640"/>
          <a:lstStyle/>
          <a:p>
            <a:pPr eaLnBrk="1">
              <a:buClrTx/>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lang="de-DE" altLang="de-DE" sz="4000" b="1" smtClean="0">
                <a:solidFill>
                  <a:srgbClr val="FFFFFF"/>
                </a:solidFill>
                <a:latin typeface="Arial" panose="020B0604020202020204" pitchFamily="34" charset="0"/>
              </a:rPr>
              <a:t>Gliederung</a:t>
            </a:r>
          </a:p>
        </p:txBody>
      </p:sp>
      <p:sp>
        <p:nvSpPr>
          <p:cNvPr id="5124" name="Rectangle 2"/>
          <p:cNvSpPr>
            <a:spLocks noGrp="1" noChangeArrowheads="1"/>
          </p:cNvSpPr>
          <p:nvPr>
            <p:ph type="body" idx="1"/>
          </p:nvPr>
        </p:nvSpPr>
        <p:spPr>
          <a:xfrm>
            <a:off x="215900" y="2879725"/>
            <a:ext cx="7343775" cy="2233613"/>
          </a:xfrm>
        </p:spPr>
        <p:txBody>
          <a:bodyPr tIns="28440"/>
          <a:lstStyle/>
          <a:p>
            <a:pPr marL="428625" indent="-323850" eaLnBrk="1">
              <a:buClr>
                <a:srgbClr val="0066FF"/>
              </a:buClr>
              <a:buSzPct val="40000"/>
              <a:buFont typeface="Wingdings" panose="05000000000000000000" pitchFamily="2" charset="2"/>
              <a:buChar char=""/>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 pos="9432925" algn="l"/>
                <a:tab pos="9882188" algn="l"/>
                <a:tab pos="10331450" algn="l"/>
                <a:tab pos="10780713" algn="l"/>
                <a:tab pos="10782300" algn="l"/>
              </a:tabLst>
            </a:pPr>
            <a:r>
              <a:rPr lang="de-DE" altLang="de-DE" sz="3200" b="1" smtClean="0"/>
              <a:t>Neue Strukturen</a:t>
            </a:r>
          </a:p>
          <a:p>
            <a:pPr marL="428625" indent="-323850" eaLnBrk="1">
              <a:buClr>
                <a:srgbClr val="0066FF"/>
              </a:buClr>
              <a:buSzPct val="40000"/>
              <a:buFont typeface="Wingdings" panose="05000000000000000000" pitchFamily="2" charset="2"/>
              <a:buChar char=""/>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 pos="9432925" algn="l"/>
                <a:tab pos="9882188" algn="l"/>
                <a:tab pos="10331450" algn="l"/>
                <a:tab pos="10780713" algn="l"/>
                <a:tab pos="10782300" algn="l"/>
              </a:tabLst>
            </a:pPr>
            <a:r>
              <a:rPr lang="de-DE" altLang="de-DE" sz="3200" b="1" smtClean="0"/>
              <a:t>Vorgehen</a:t>
            </a:r>
          </a:p>
          <a:p>
            <a:pPr marL="428625" indent="-323850" eaLnBrk="1">
              <a:buClr>
                <a:srgbClr val="0066FF"/>
              </a:buClr>
              <a:buSzPct val="40000"/>
              <a:buFont typeface="Wingdings" panose="05000000000000000000" pitchFamily="2" charset="2"/>
              <a:buNone/>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 pos="9432925" algn="l"/>
                <a:tab pos="9882188" algn="l"/>
                <a:tab pos="10331450" algn="l"/>
                <a:tab pos="10780713" algn="l"/>
                <a:tab pos="10782300" algn="l"/>
              </a:tabLst>
            </a:pPr>
            <a:endParaRPr lang="de-DE" altLang="de-DE" sz="3200" b="1" smtClean="0"/>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Foliennummernplatzhalter 5"/>
          <p:cNvSpPr>
            <a:spLocks noGrp="1"/>
          </p:cNvSpPr>
          <p:nvPr>
            <p:ph type="sldNum" sz="quarter" idx="12"/>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lnSpc>
                <a:spcPct val="93000"/>
              </a:lnSpc>
              <a:spcBef>
                <a:spcPts val="13"/>
              </a:spcBef>
              <a:spcAft>
                <a:spcPts val="107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400">
                <a:solidFill>
                  <a:srgbClr val="050505"/>
                </a:solidFill>
                <a:latin typeface="Arial" panose="020B0604020202020204" pitchFamily="34" charset="0"/>
                <a:cs typeface="DejaVu Sans" panose="020B0603030804020204" pitchFamily="34" charset="0"/>
              </a:defRPr>
            </a:lvl1pPr>
            <a:lvl2pPr>
              <a:lnSpc>
                <a:spcPct val="93000"/>
              </a:lnSpc>
              <a:spcBef>
                <a:spcPts val="13"/>
              </a:spcBef>
              <a:spcAft>
                <a:spcPts val="863"/>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100">
                <a:solidFill>
                  <a:srgbClr val="050505"/>
                </a:solidFill>
                <a:latin typeface="Arial" panose="020B0604020202020204" pitchFamily="34" charset="0"/>
                <a:cs typeface="DejaVu Sans" panose="020B0603030804020204" pitchFamily="34" charset="0"/>
              </a:defRPr>
            </a:lvl2pPr>
            <a:lvl3pPr>
              <a:lnSpc>
                <a:spcPct val="93000"/>
              </a:lnSpc>
              <a:spcBef>
                <a:spcPts val="13"/>
              </a:spcBef>
              <a:spcAft>
                <a:spcPts val="65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a:solidFill>
                  <a:srgbClr val="050505"/>
                </a:solidFill>
                <a:latin typeface="Arial" panose="020B0604020202020204" pitchFamily="34" charset="0"/>
                <a:cs typeface="DejaVu Sans" panose="020B0603030804020204" pitchFamily="34" charset="0"/>
              </a:defRPr>
            </a:lvl3pPr>
            <a:lvl4pPr>
              <a:lnSpc>
                <a:spcPct val="93000"/>
              </a:lnSpc>
              <a:spcBef>
                <a:spcPts val="13"/>
              </a:spcBef>
              <a:spcAft>
                <a:spcPts val="438"/>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4pPr>
            <a:lvl5pPr>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5pPr>
            <a:lvl6pPr marL="25146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6pPr>
            <a:lvl7pPr marL="29718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7pPr>
            <a:lvl8pPr marL="34290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8pPr>
            <a:lvl9pPr marL="38862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9pPr>
          </a:lstStyle>
          <a:p>
            <a:pPr>
              <a:spcAft>
                <a:spcPts val="13"/>
              </a:spcAft>
              <a:buClrTx/>
              <a:buFontTx/>
              <a:buNone/>
            </a:pPr>
            <a:fld id="{96676BFE-2360-4013-AA37-B93D64FA5272}" type="slidenum">
              <a:rPr lang="de-DE" altLang="de-DE" sz="1400" smtClean="0">
                <a:solidFill>
                  <a:srgbClr val="000000"/>
                </a:solidFill>
              </a:rPr>
              <a:pPr>
                <a:spcAft>
                  <a:spcPts val="13"/>
                </a:spcAft>
                <a:buClrTx/>
                <a:buFontTx/>
                <a:buNone/>
              </a:pPr>
              <a:t>3</a:t>
            </a:fld>
            <a:endParaRPr lang="de-DE" altLang="de-DE" sz="1400" smtClean="0">
              <a:solidFill>
                <a:srgbClr val="000000"/>
              </a:solidFill>
            </a:endParaRPr>
          </a:p>
        </p:txBody>
      </p:sp>
      <p:sp>
        <p:nvSpPr>
          <p:cNvPr id="7171" name="Rectangle 1"/>
          <p:cNvSpPr>
            <a:spLocks noGrp="1" noChangeArrowheads="1"/>
          </p:cNvSpPr>
          <p:nvPr>
            <p:ph type="title"/>
          </p:nvPr>
        </p:nvSpPr>
        <p:spPr>
          <a:xfrm>
            <a:off x="395288" y="215900"/>
            <a:ext cx="5867400" cy="936625"/>
          </a:xfrm>
        </p:spPr>
        <p:txBody>
          <a:bodyPr tIns="35640"/>
          <a:lstStyle/>
          <a:p>
            <a:pPr eaLnBrk="1">
              <a:buClrTx/>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lang="de-DE" altLang="de-DE" sz="4000" b="1" smtClean="0">
                <a:solidFill>
                  <a:srgbClr val="FFFFFF"/>
                </a:solidFill>
                <a:latin typeface="Arial" panose="020B0604020202020204" pitchFamily="34" charset="0"/>
              </a:rPr>
              <a:t>Neue Struktur</a:t>
            </a:r>
          </a:p>
        </p:txBody>
      </p:sp>
      <p:graphicFrame>
        <p:nvGraphicFramePr>
          <p:cNvPr id="5122" name="Group 2"/>
          <p:cNvGraphicFramePr>
            <a:graphicFrameLocks noGrp="1"/>
          </p:cNvGraphicFramePr>
          <p:nvPr/>
        </p:nvGraphicFramePr>
        <p:xfrm>
          <a:off x="247650" y="2197100"/>
          <a:ext cx="8032750" cy="3201988"/>
        </p:xfrm>
        <a:graphic>
          <a:graphicData uri="http://schemas.openxmlformats.org/drawingml/2006/table">
            <a:tbl>
              <a:tblPr/>
              <a:tblGrid>
                <a:gridCol w="842963">
                  <a:extLst>
                    <a:ext uri="{9D8B030D-6E8A-4147-A177-3AD203B41FA5}">
                      <a16:colId xmlns:a16="http://schemas.microsoft.com/office/drawing/2014/main" val="601292568"/>
                    </a:ext>
                  </a:extLst>
                </a:gridCol>
                <a:gridCol w="5313362">
                  <a:extLst>
                    <a:ext uri="{9D8B030D-6E8A-4147-A177-3AD203B41FA5}">
                      <a16:colId xmlns:a16="http://schemas.microsoft.com/office/drawing/2014/main" val="2064648273"/>
                    </a:ext>
                  </a:extLst>
                </a:gridCol>
                <a:gridCol w="1876425">
                  <a:extLst>
                    <a:ext uri="{9D8B030D-6E8A-4147-A177-3AD203B41FA5}">
                      <a16:colId xmlns:a16="http://schemas.microsoft.com/office/drawing/2014/main" val="3366780730"/>
                    </a:ext>
                  </a:extLst>
                </a:gridCol>
              </a:tblGrid>
              <a:tr h="403225">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smtClean="0">
                          <a:ln>
                            <a:noFill/>
                          </a:ln>
                          <a:solidFill>
                            <a:srgbClr val="000000"/>
                          </a:solidFill>
                          <a:effectLst/>
                          <a:latin typeface="Arial" panose="020B0604020202020204" pitchFamily="34" charset="0"/>
                          <a:cs typeface="DejaVu Sans" panose="020B0603030804020204" pitchFamily="34" charset="0"/>
                        </a:rPr>
                        <a:t>Stufe</a:t>
                      </a: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B3B3B3"/>
                    </a:solidFill>
                  </a:tcPr>
                </a:tc>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smtClean="0">
                          <a:ln>
                            <a:noFill/>
                          </a:ln>
                          <a:solidFill>
                            <a:srgbClr val="000000"/>
                          </a:solidFill>
                          <a:effectLst/>
                          <a:latin typeface="Arial" panose="020B0604020202020204" pitchFamily="34" charset="0"/>
                          <a:cs typeface="Droid Sans Fallback" charset="0"/>
                        </a:rPr>
                        <a:t>Bezeichnung</a:t>
                      </a: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B3B3B3"/>
                    </a:solidFill>
                  </a:tcPr>
                </a:tc>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smtClean="0">
                          <a:ln>
                            <a:noFill/>
                          </a:ln>
                          <a:solidFill>
                            <a:srgbClr val="000000"/>
                          </a:solidFill>
                          <a:effectLst/>
                          <a:latin typeface="Arial" panose="020B0604020202020204" pitchFamily="34" charset="0"/>
                          <a:cs typeface="Droid Sans Fallback" charset="0"/>
                        </a:rPr>
                        <a:t>Gesamtbetrag /Jahr</a:t>
                      </a: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B3B3B3"/>
                    </a:solidFill>
                  </a:tcPr>
                </a:tc>
                <a:extLst>
                  <a:ext uri="{0D108BD9-81ED-4DB2-BD59-A6C34878D82A}">
                    <a16:rowId xmlns:a16="http://schemas.microsoft.com/office/drawing/2014/main" val="2371314276"/>
                  </a:ext>
                </a:extLst>
              </a:tr>
              <a:tr h="409575">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dirty="0" smtClean="0">
                          <a:ln>
                            <a:noFill/>
                          </a:ln>
                          <a:solidFill>
                            <a:srgbClr val="000000"/>
                          </a:solidFill>
                          <a:effectLst/>
                          <a:latin typeface="Arial" panose="020B0604020202020204" pitchFamily="34" charset="0"/>
                          <a:cs typeface="Droid Sans Fallback" charset="0"/>
                        </a:rPr>
                        <a:t>10</a:t>
                      </a: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48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smtClean="0">
                          <a:ln>
                            <a:noFill/>
                          </a:ln>
                          <a:solidFill>
                            <a:srgbClr val="000000"/>
                          </a:solidFill>
                          <a:effectLst/>
                          <a:latin typeface="Calibri" panose="020F0502020204030204" pitchFamily="34" charset="0"/>
                          <a:cs typeface="Calibri" panose="020F0502020204030204" pitchFamily="34" charset="0"/>
                        </a:rPr>
                        <a:t>Mitglieder bis einschließlich 17 Jahre</a:t>
                      </a:r>
                    </a:p>
                  </a:txBody>
                  <a:tcPr marL="90000" marR="90000" marT="11376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ctr"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smtClean="0">
                          <a:ln>
                            <a:noFill/>
                          </a:ln>
                          <a:solidFill>
                            <a:srgbClr val="000000"/>
                          </a:solidFill>
                          <a:effectLst/>
                          <a:latin typeface="Arial" panose="020B0604020202020204" pitchFamily="34" charset="0"/>
                          <a:cs typeface="Droid Sans Fallback" charset="0"/>
                        </a:rPr>
                        <a:t>12,00 €</a:t>
                      </a: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extLst>
                  <a:ext uri="{0D108BD9-81ED-4DB2-BD59-A6C34878D82A}">
                    <a16:rowId xmlns:a16="http://schemas.microsoft.com/office/drawing/2014/main" val="839436620"/>
                  </a:ext>
                </a:extLst>
              </a:tr>
              <a:tr h="409575">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dirty="0" smtClean="0">
                          <a:ln>
                            <a:noFill/>
                          </a:ln>
                          <a:solidFill>
                            <a:srgbClr val="000000"/>
                          </a:solidFill>
                          <a:effectLst/>
                          <a:latin typeface="Arial" panose="020B0604020202020204" pitchFamily="34" charset="0"/>
                          <a:cs typeface="Droid Sans Fallback" charset="0"/>
                        </a:rPr>
                        <a:t>20</a:t>
                      </a: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48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smtClean="0">
                          <a:ln>
                            <a:noFill/>
                          </a:ln>
                          <a:solidFill>
                            <a:srgbClr val="000000"/>
                          </a:solidFill>
                          <a:effectLst/>
                          <a:latin typeface="Calibri" panose="020F0502020204030204" pitchFamily="34" charset="0"/>
                          <a:cs typeface="Calibri" panose="020F0502020204030204" pitchFamily="34" charset="0"/>
                        </a:rPr>
                        <a:t>Mitglieder bis einschließlich 17 Jahre mit Elternteil als Kolpingmitglied</a:t>
                      </a:r>
                    </a:p>
                  </a:txBody>
                  <a:tcPr marL="90000" marR="90000" marT="11376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ctr"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smtClean="0">
                          <a:ln>
                            <a:noFill/>
                          </a:ln>
                          <a:solidFill>
                            <a:srgbClr val="000000"/>
                          </a:solidFill>
                          <a:effectLst/>
                          <a:latin typeface="Arial" panose="020B0604020202020204" pitchFamily="34" charset="0"/>
                          <a:cs typeface="Droid Sans Fallback" charset="0"/>
                        </a:rPr>
                        <a:t>  0,00 €</a:t>
                      </a: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extLst>
                  <a:ext uri="{0D108BD9-81ED-4DB2-BD59-A6C34878D82A}">
                    <a16:rowId xmlns:a16="http://schemas.microsoft.com/office/drawing/2014/main" val="2049776086"/>
                  </a:ext>
                </a:extLst>
              </a:tr>
              <a:tr h="341313">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dirty="0" smtClean="0">
                          <a:ln>
                            <a:noFill/>
                          </a:ln>
                          <a:solidFill>
                            <a:srgbClr val="000000"/>
                          </a:solidFill>
                          <a:effectLst/>
                          <a:latin typeface="Arial" panose="020B0604020202020204" pitchFamily="34" charset="0"/>
                          <a:cs typeface="Droid Sans Fallback" charset="0"/>
                        </a:rPr>
                        <a:t>30</a:t>
                      </a: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48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smtClean="0">
                          <a:ln>
                            <a:noFill/>
                          </a:ln>
                          <a:solidFill>
                            <a:srgbClr val="000000"/>
                          </a:solidFill>
                          <a:effectLst/>
                          <a:latin typeface="Calibri" panose="020F0502020204030204" pitchFamily="34" charset="0"/>
                          <a:cs typeface="Calibri" panose="020F0502020204030204" pitchFamily="34" charset="0"/>
                        </a:rPr>
                        <a:t>18 bis einschließlich 26 Jahre</a:t>
                      </a:r>
                    </a:p>
                  </a:txBody>
                  <a:tcPr marL="90000" marR="90000" marT="11376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ctr"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smtClean="0">
                          <a:ln>
                            <a:noFill/>
                          </a:ln>
                          <a:solidFill>
                            <a:srgbClr val="000000"/>
                          </a:solidFill>
                          <a:effectLst/>
                          <a:latin typeface="Arial" panose="020B0604020202020204" pitchFamily="34" charset="0"/>
                          <a:cs typeface="Droid Sans Fallback" charset="0"/>
                        </a:rPr>
                        <a:t>18,00 €</a:t>
                      </a: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extLst>
                  <a:ext uri="{0D108BD9-81ED-4DB2-BD59-A6C34878D82A}">
                    <a16:rowId xmlns:a16="http://schemas.microsoft.com/office/drawing/2014/main" val="1824798551"/>
                  </a:ext>
                </a:extLst>
              </a:tr>
              <a:tr h="409575">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dirty="0" smtClean="0">
                          <a:ln>
                            <a:noFill/>
                          </a:ln>
                          <a:solidFill>
                            <a:srgbClr val="000000"/>
                          </a:solidFill>
                          <a:effectLst/>
                          <a:latin typeface="Arial" panose="020B0604020202020204" pitchFamily="34" charset="0"/>
                          <a:cs typeface="Droid Sans Fallback" charset="0"/>
                        </a:rPr>
                        <a:t>40</a:t>
                      </a: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48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smtClean="0">
                          <a:ln>
                            <a:noFill/>
                          </a:ln>
                          <a:solidFill>
                            <a:srgbClr val="000000"/>
                          </a:solidFill>
                          <a:effectLst/>
                          <a:latin typeface="Calibri" panose="020F0502020204030204" pitchFamily="34" charset="0"/>
                          <a:cs typeface="Calibri" panose="020F0502020204030204" pitchFamily="34" charset="0"/>
                        </a:rPr>
                        <a:t>ab 27 Jahre</a:t>
                      </a:r>
                    </a:p>
                  </a:txBody>
                  <a:tcPr marL="90000" marR="90000" marT="11376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ctr"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smtClean="0">
                          <a:ln>
                            <a:noFill/>
                          </a:ln>
                          <a:solidFill>
                            <a:srgbClr val="000000"/>
                          </a:solidFill>
                          <a:effectLst/>
                          <a:latin typeface="Arial" panose="020B0604020202020204" pitchFamily="34" charset="0"/>
                          <a:cs typeface="Droid Sans Fallback" charset="0"/>
                        </a:rPr>
                        <a:t>36,00 €</a:t>
                      </a: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extLst>
                  <a:ext uri="{0D108BD9-81ED-4DB2-BD59-A6C34878D82A}">
                    <a16:rowId xmlns:a16="http://schemas.microsoft.com/office/drawing/2014/main" val="3635462950"/>
                  </a:ext>
                </a:extLst>
              </a:tr>
              <a:tr h="409575">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dirty="0" smtClean="0">
                          <a:ln>
                            <a:noFill/>
                          </a:ln>
                          <a:solidFill>
                            <a:srgbClr val="000000"/>
                          </a:solidFill>
                          <a:effectLst/>
                          <a:latin typeface="Arial" panose="020B0604020202020204" pitchFamily="34" charset="0"/>
                          <a:cs typeface="Droid Sans Fallback" charset="0"/>
                        </a:rPr>
                        <a:t>50</a:t>
                      </a: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48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smtClean="0">
                          <a:ln>
                            <a:noFill/>
                          </a:ln>
                          <a:solidFill>
                            <a:srgbClr val="000000"/>
                          </a:solidFill>
                          <a:effectLst/>
                          <a:latin typeface="Calibri" panose="020F0502020204030204" pitchFamily="34" charset="0"/>
                          <a:cs typeface="Calibri" panose="020F0502020204030204" pitchFamily="34" charset="0"/>
                        </a:rPr>
                        <a:t>ab 27 Jahre in häuslicher Gemeinschaft mit Kolpingmitglied</a:t>
                      </a:r>
                    </a:p>
                  </a:txBody>
                  <a:tcPr marL="90000" marR="90000" marT="11376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ctr"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smtClean="0">
                          <a:ln>
                            <a:noFill/>
                          </a:ln>
                          <a:solidFill>
                            <a:srgbClr val="000000"/>
                          </a:solidFill>
                          <a:effectLst/>
                          <a:latin typeface="Arial" panose="020B0604020202020204" pitchFamily="34" charset="0"/>
                          <a:cs typeface="Droid Sans Fallback" charset="0"/>
                        </a:rPr>
                        <a:t>18,00 €</a:t>
                      </a: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extLst>
                  <a:ext uri="{0D108BD9-81ED-4DB2-BD59-A6C34878D82A}">
                    <a16:rowId xmlns:a16="http://schemas.microsoft.com/office/drawing/2014/main" val="2124017102"/>
                  </a:ext>
                </a:extLst>
              </a:tr>
              <a:tr h="409575">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dirty="0" smtClean="0">
                          <a:ln>
                            <a:noFill/>
                          </a:ln>
                          <a:solidFill>
                            <a:srgbClr val="000000"/>
                          </a:solidFill>
                          <a:effectLst/>
                          <a:latin typeface="Arial" panose="020B0604020202020204" pitchFamily="34" charset="0"/>
                          <a:cs typeface="Droid Sans Fallback" charset="0"/>
                        </a:rPr>
                        <a:t>60</a:t>
                      </a: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48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smtClean="0">
                          <a:ln>
                            <a:noFill/>
                          </a:ln>
                          <a:solidFill>
                            <a:srgbClr val="000000"/>
                          </a:solidFill>
                          <a:effectLst/>
                          <a:latin typeface="Calibri" panose="020F0502020204030204" pitchFamily="34" charset="0"/>
                          <a:cs typeface="Calibri" panose="020F0502020204030204" pitchFamily="34" charset="0"/>
                        </a:rPr>
                        <a:t>Sozialbeitrag (ab 18 Jahren)</a:t>
                      </a:r>
                    </a:p>
                  </a:txBody>
                  <a:tcPr marL="90000" marR="90000" marT="11376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ctr"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dirty="0" smtClean="0">
                          <a:ln>
                            <a:noFill/>
                          </a:ln>
                          <a:solidFill>
                            <a:srgbClr val="000000"/>
                          </a:solidFill>
                          <a:effectLst/>
                          <a:latin typeface="Arial" panose="020B0604020202020204" pitchFamily="34" charset="0"/>
                          <a:cs typeface="Droid Sans Fallback" charset="0"/>
                        </a:rPr>
                        <a:t>  12,00 €</a:t>
                      </a: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extLst>
                  <a:ext uri="{0D108BD9-81ED-4DB2-BD59-A6C34878D82A}">
                    <a16:rowId xmlns:a16="http://schemas.microsoft.com/office/drawing/2014/main" val="1564159337"/>
                  </a:ext>
                </a:extLst>
              </a:tr>
              <a:tr h="409575">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endParaRPr kumimoji="0" lang="de-DE" altLang="de-DE" sz="1100" b="0" i="0" u="none" strike="noStrike" cap="none" normalizeH="0" baseline="0" dirty="0" smtClean="0">
                        <a:ln>
                          <a:noFill/>
                        </a:ln>
                        <a:solidFill>
                          <a:srgbClr val="000000"/>
                        </a:solidFill>
                        <a:effectLst/>
                        <a:latin typeface="Arial" panose="020B0604020202020204" pitchFamily="34" charset="0"/>
                        <a:cs typeface="Droid Sans Fallback" charset="0"/>
                      </a:endParaRP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l" defTabSz="449263" rtl="0" eaLnBrk="1" fontAlgn="base" latinLnBrk="0" hangingPunct="0">
                        <a:lnSpc>
                          <a:spcPct val="48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dirty="0" err="1" smtClean="0">
                          <a:ln>
                            <a:noFill/>
                          </a:ln>
                          <a:solidFill>
                            <a:srgbClr val="000000"/>
                          </a:solidFill>
                          <a:effectLst/>
                          <a:latin typeface="Calibri" panose="020F0502020204030204" pitchFamily="34" charset="0"/>
                          <a:cs typeface="Calibri" panose="020F0502020204030204" pitchFamily="34" charset="0"/>
                        </a:rPr>
                        <a:t>Einmalbetragzahlende</a:t>
                      </a:r>
                      <a:endParaRPr kumimoji="0" lang="de-DE" altLang="de-DE" sz="1100" b="0" i="0" u="none" strike="noStrike" cap="none" normalizeH="0" baseline="0" dirty="0" smtClean="0">
                        <a:ln>
                          <a:noFill/>
                        </a:ln>
                        <a:solidFill>
                          <a:srgbClr val="000000"/>
                        </a:solidFill>
                        <a:effectLst/>
                        <a:latin typeface="Calibri" panose="020F0502020204030204" pitchFamily="34" charset="0"/>
                        <a:cs typeface="Calibri" panose="020F0502020204030204" pitchFamily="34" charset="0"/>
                      </a:endParaRPr>
                    </a:p>
                  </a:txBody>
                  <a:tcPr marL="90000" marR="90000" marT="11376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07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000">
                          <a:solidFill>
                            <a:srgbClr val="050505"/>
                          </a:solidFill>
                          <a:latin typeface="Arial" panose="020B0604020202020204" pitchFamily="34" charset="0"/>
                          <a:cs typeface="DejaVu Sans" panose="020B0603030804020204" pitchFamily="34" charset="0"/>
                        </a:defRPr>
                      </a:lvl1pPr>
                      <a:lvl2pPr>
                        <a:spcAft>
                          <a:spcPts val="863"/>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900">
                          <a:solidFill>
                            <a:srgbClr val="050505"/>
                          </a:solidFill>
                          <a:latin typeface="Arial" panose="020B0604020202020204" pitchFamily="34" charset="0"/>
                          <a:cs typeface="DejaVu Sans" panose="020B0603030804020204" pitchFamily="34" charset="0"/>
                        </a:defRPr>
                      </a:lvl2pPr>
                      <a:lvl3pPr>
                        <a:spcAft>
                          <a:spcPts val="650"/>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600">
                          <a:solidFill>
                            <a:srgbClr val="050505"/>
                          </a:solidFill>
                          <a:latin typeface="Arial" panose="020B0604020202020204" pitchFamily="34" charset="0"/>
                          <a:cs typeface="DejaVu Sans" panose="020B0603030804020204" pitchFamily="34" charset="0"/>
                        </a:defRPr>
                      </a:lvl3pPr>
                      <a:lvl4pPr>
                        <a:spcAft>
                          <a:spcPts val="438"/>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4pPr>
                      <a:lvl5pPr>
                        <a:spcAft>
                          <a:spcPts val="225"/>
                        </a:spcAft>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5pPr>
                      <a:lvl6pPr marL="25146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6pPr>
                      <a:lvl7pPr marL="29718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7pPr>
                      <a:lvl8pPr marL="34290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8pPr>
                      <a:lvl9pPr marL="3886200" indent="-228600" defTabSz="449263"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300">
                          <a:solidFill>
                            <a:srgbClr val="050505"/>
                          </a:solidFill>
                          <a:latin typeface="Arial" panose="020B0604020202020204" pitchFamily="34" charset="0"/>
                          <a:cs typeface="DejaVu Sans" panose="020B0603030804020204" pitchFamily="34" charset="0"/>
                        </a:defRPr>
                      </a:lvl9pPr>
                    </a:lstStyle>
                    <a:p>
                      <a:pPr marL="0" marR="0" lvl="0" indent="0" algn="ctr" defTabSz="449263" rtl="0" eaLnBrk="1" fontAlgn="base" latinLnBrk="0" hangingPunct="0">
                        <a:lnSpc>
                          <a:spcPct val="76000"/>
                        </a:lnSpc>
                        <a:spcBef>
                          <a:spcPts val="13"/>
                        </a:spcBef>
                        <a:spcAft>
                          <a:spcPts val="13"/>
                        </a:spcAft>
                        <a:buClrTx/>
                        <a:buSzPct val="100000"/>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kumimoji="0" lang="de-DE" altLang="de-DE" sz="1100" b="0" i="0" u="none" strike="noStrike" cap="none" normalizeH="0" baseline="0" dirty="0" smtClean="0">
                          <a:ln>
                            <a:noFill/>
                          </a:ln>
                          <a:solidFill>
                            <a:srgbClr val="000000"/>
                          </a:solidFill>
                          <a:effectLst/>
                          <a:latin typeface="Arial" panose="020B0604020202020204" pitchFamily="34" charset="0"/>
                          <a:cs typeface="Droid Sans Fallback" charset="0"/>
                        </a:rPr>
                        <a:t> einmalig 1800,00 €</a:t>
                      </a:r>
                    </a:p>
                  </a:txBody>
                  <a:tcPr marL="90000" marR="90000" marT="74520"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extLst>
                  <a:ext uri="{0D108BD9-81ED-4DB2-BD59-A6C34878D82A}">
                    <a16:rowId xmlns:a16="http://schemas.microsoft.com/office/drawing/2014/main" val="2547857200"/>
                  </a:ext>
                </a:extLst>
              </a:tr>
            </a:tbl>
          </a:graphicData>
        </a:graphic>
      </p:graphicFrame>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Foliennummernplatzhalter 5"/>
          <p:cNvSpPr>
            <a:spLocks noGrp="1"/>
          </p:cNvSpPr>
          <p:nvPr>
            <p:ph type="sldNum" sz="quarter" idx="12"/>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lnSpc>
                <a:spcPct val="93000"/>
              </a:lnSpc>
              <a:spcBef>
                <a:spcPts val="13"/>
              </a:spcBef>
              <a:spcAft>
                <a:spcPts val="107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400">
                <a:solidFill>
                  <a:srgbClr val="050505"/>
                </a:solidFill>
                <a:latin typeface="Arial" panose="020B0604020202020204" pitchFamily="34" charset="0"/>
                <a:cs typeface="DejaVu Sans" panose="020B0603030804020204" pitchFamily="34" charset="0"/>
              </a:defRPr>
            </a:lvl1pPr>
            <a:lvl2pPr>
              <a:lnSpc>
                <a:spcPct val="93000"/>
              </a:lnSpc>
              <a:spcBef>
                <a:spcPts val="13"/>
              </a:spcBef>
              <a:spcAft>
                <a:spcPts val="863"/>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100">
                <a:solidFill>
                  <a:srgbClr val="050505"/>
                </a:solidFill>
                <a:latin typeface="Arial" panose="020B0604020202020204" pitchFamily="34" charset="0"/>
                <a:cs typeface="DejaVu Sans" panose="020B0603030804020204" pitchFamily="34" charset="0"/>
              </a:defRPr>
            </a:lvl2pPr>
            <a:lvl3pPr>
              <a:lnSpc>
                <a:spcPct val="93000"/>
              </a:lnSpc>
              <a:spcBef>
                <a:spcPts val="13"/>
              </a:spcBef>
              <a:spcAft>
                <a:spcPts val="65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a:solidFill>
                  <a:srgbClr val="050505"/>
                </a:solidFill>
                <a:latin typeface="Arial" panose="020B0604020202020204" pitchFamily="34" charset="0"/>
                <a:cs typeface="DejaVu Sans" panose="020B0603030804020204" pitchFamily="34" charset="0"/>
              </a:defRPr>
            </a:lvl3pPr>
            <a:lvl4pPr>
              <a:lnSpc>
                <a:spcPct val="93000"/>
              </a:lnSpc>
              <a:spcBef>
                <a:spcPts val="13"/>
              </a:spcBef>
              <a:spcAft>
                <a:spcPts val="438"/>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4pPr>
            <a:lvl5pPr>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5pPr>
            <a:lvl6pPr marL="25146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6pPr>
            <a:lvl7pPr marL="29718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7pPr>
            <a:lvl8pPr marL="34290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8pPr>
            <a:lvl9pPr marL="38862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9pPr>
          </a:lstStyle>
          <a:p>
            <a:pPr>
              <a:spcAft>
                <a:spcPts val="13"/>
              </a:spcAft>
              <a:buClrTx/>
              <a:buFontTx/>
              <a:buNone/>
            </a:pPr>
            <a:fld id="{581737D5-90BA-4AD6-A85D-A41F16647F7D}" type="slidenum">
              <a:rPr lang="de-DE" altLang="de-DE" sz="1400" smtClean="0">
                <a:solidFill>
                  <a:srgbClr val="000000"/>
                </a:solidFill>
              </a:rPr>
              <a:pPr>
                <a:spcAft>
                  <a:spcPts val="13"/>
                </a:spcAft>
                <a:buClrTx/>
                <a:buFontTx/>
                <a:buNone/>
              </a:pPr>
              <a:t>4</a:t>
            </a:fld>
            <a:endParaRPr lang="de-DE" altLang="de-DE" sz="1400" smtClean="0">
              <a:solidFill>
                <a:srgbClr val="000000"/>
              </a:solidFill>
            </a:endParaRPr>
          </a:p>
        </p:txBody>
      </p:sp>
      <p:sp>
        <p:nvSpPr>
          <p:cNvPr id="9219" name="Rectangle 1"/>
          <p:cNvSpPr>
            <a:spLocks noGrp="1" noChangeArrowheads="1"/>
          </p:cNvSpPr>
          <p:nvPr>
            <p:ph type="title"/>
          </p:nvPr>
        </p:nvSpPr>
        <p:spPr>
          <a:xfrm>
            <a:off x="395288" y="395288"/>
            <a:ext cx="5867400" cy="527050"/>
          </a:xfrm>
        </p:spPr>
        <p:txBody>
          <a:bodyPr tIns="65880" anchor="t"/>
          <a:lstStyle/>
          <a:p>
            <a:pPr eaLnBrk="1">
              <a:lnSpc>
                <a:spcPct val="87000"/>
              </a:lnSpc>
              <a:buClrTx/>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lang="de-DE" altLang="de-DE" sz="4000" b="1" smtClean="0">
                <a:solidFill>
                  <a:srgbClr val="FFFFFF"/>
                </a:solidFill>
                <a:latin typeface="Arial" panose="020B0604020202020204" pitchFamily="34" charset="0"/>
              </a:rPr>
              <a:t>Eckpunkte</a:t>
            </a:r>
          </a:p>
        </p:txBody>
      </p:sp>
      <p:sp>
        <p:nvSpPr>
          <p:cNvPr id="9220" name="Rectangle 2"/>
          <p:cNvSpPr>
            <a:spLocks noGrp="1" noChangeArrowheads="1"/>
          </p:cNvSpPr>
          <p:nvPr>
            <p:ph type="body" idx="1"/>
          </p:nvPr>
        </p:nvSpPr>
        <p:spPr>
          <a:xfrm>
            <a:off x="144463" y="2452688"/>
            <a:ext cx="9864725" cy="3095625"/>
          </a:xfrm>
        </p:spPr>
        <p:txBody>
          <a:bodyPr/>
          <a:lstStyle/>
          <a:p>
            <a:pPr marL="428625" indent="-323850" eaLnBrk="1">
              <a:buClr>
                <a:srgbClr val="0066FF"/>
              </a:buClr>
              <a:buSzPct val="40000"/>
              <a:buFont typeface="Wingdings" panose="05000000000000000000" pitchFamily="2" charset="2"/>
              <a:buChar char=""/>
              <a:tabLst>
                <a:tab pos="0" algn="l"/>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 pos="9432925" algn="l"/>
                <a:tab pos="9882188" algn="l"/>
                <a:tab pos="10331450" algn="l"/>
                <a:tab pos="10780713" algn="l"/>
                <a:tab pos="10782300" algn="l"/>
              </a:tabLst>
            </a:pPr>
            <a:r>
              <a:rPr lang="de-DE" altLang="de-DE" dirty="0" smtClean="0"/>
              <a:t>Teilnahme am SEPA-Verfahren</a:t>
            </a:r>
          </a:p>
          <a:p>
            <a:pPr marL="428625" indent="-323850" eaLnBrk="1">
              <a:buClr>
                <a:srgbClr val="0066FF"/>
              </a:buClr>
              <a:buSzPct val="40000"/>
              <a:buFont typeface="Wingdings" panose="05000000000000000000" pitchFamily="2" charset="2"/>
              <a:buChar char=""/>
              <a:tabLst>
                <a:tab pos="0" algn="l"/>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 pos="9432925" algn="l"/>
                <a:tab pos="9882188" algn="l"/>
                <a:tab pos="10331450" algn="l"/>
                <a:tab pos="10780713" algn="l"/>
                <a:tab pos="10782300" algn="l"/>
              </a:tabLst>
            </a:pPr>
            <a:r>
              <a:rPr lang="de-DE" altLang="de-DE" dirty="0" smtClean="0"/>
              <a:t>Berechnung der Quartalszahlen immer zum 1.1. </a:t>
            </a:r>
          </a:p>
          <a:p>
            <a:pPr marL="428625" indent="-323850" eaLnBrk="1">
              <a:buClr>
                <a:srgbClr val="0066FF"/>
              </a:buClr>
              <a:buSzPct val="40000"/>
              <a:buFont typeface="Wingdings" panose="05000000000000000000" pitchFamily="2" charset="2"/>
              <a:buChar char=""/>
              <a:tabLst>
                <a:tab pos="0" algn="l"/>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 pos="9432925" algn="l"/>
                <a:tab pos="9882188" algn="l"/>
                <a:tab pos="10331450" algn="l"/>
                <a:tab pos="10780713" algn="l"/>
                <a:tab pos="10782300" algn="l"/>
              </a:tabLst>
            </a:pPr>
            <a:r>
              <a:rPr lang="de-DE" altLang="de-DE" dirty="0" smtClean="0"/>
              <a:t>Mitgliederänderungen während des Jahres zählen </a:t>
            </a:r>
            <a:r>
              <a:rPr lang="de-DE" altLang="de-DE" dirty="0" smtClean="0"/>
              <a:t>erst ab</a:t>
            </a:r>
          </a:p>
          <a:p>
            <a:pPr marL="104775" indent="0" eaLnBrk="1">
              <a:buClr>
                <a:srgbClr val="0066FF"/>
              </a:buClr>
              <a:buSzPct val="40000"/>
              <a:tabLst>
                <a:tab pos="0" algn="l"/>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 pos="9432925" algn="l"/>
                <a:tab pos="9882188" algn="l"/>
                <a:tab pos="10331450" algn="l"/>
                <a:tab pos="10780713" algn="l"/>
                <a:tab pos="10782300" algn="l"/>
              </a:tabLst>
            </a:pPr>
            <a:r>
              <a:rPr lang="de-DE" altLang="de-DE" dirty="0" smtClean="0"/>
              <a:t>    nächstes </a:t>
            </a:r>
            <a:r>
              <a:rPr lang="de-DE" altLang="de-DE" dirty="0" smtClean="0"/>
              <a:t>Jahr</a:t>
            </a:r>
          </a:p>
          <a:p>
            <a:pPr marL="428625" indent="-323850" eaLnBrk="1">
              <a:buClr>
                <a:srgbClr val="0066FF"/>
              </a:buClr>
              <a:buSzPct val="40000"/>
              <a:buFont typeface="Wingdings" panose="05000000000000000000" pitchFamily="2" charset="2"/>
              <a:buChar char=""/>
              <a:tabLst>
                <a:tab pos="0" algn="l"/>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 pos="9432925" algn="l"/>
                <a:tab pos="9882188" algn="l"/>
                <a:tab pos="10331450" algn="l"/>
                <a:tab pos="10780713" algn="l"/>
                <a:tab pos="10782300" algn="l"/>
              </a:tabLst>
            </a:pPr>
            <a:r>
              <a:rPr lang="de-DE" altLang="de-DE" dirty="0" smtClean="0"/>
              <a:t>Ergänzung der Satzung (Sozialbetrag, ermäßigter Satz)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Satzungsänderung</a:t>
            </a:r>
            <a:endParaRPr lang="de-DE" b="1" dirty="0"/>
          </a:p>
        </p:txBody>
      </p:sp>
      <p:sp>
        <p:nvSpPr>
          <p:cNvPr id="3" name="Inhaltsplatzhalter 2"/>
          <p:cNvSpPr>
            <a:spLocks noGrp="1"/>
          </p:cNvSpPr>
          <p:nvPr>
            <p:ph idx="1"/>
          </p:nvPr>
        </p:nvSpPr>
        <p:spPr>
          <a:xfrm>
            <a:off x="215900" y="1539131"/>
            <a:ext cx="9432924" cy="3566269"/>
          </a:xfrm>
        </p:spPr>
        <p:txBody>
          <a:bodyPr/>
          <a:lstStyle/>
          <a:p>
            <a:r>
              <a:rPr lang="de-DE" b="1" dirty="0"/>
              <a:t>§ 5 	Pflichten der Mitglieder</a:t>
            </a:r>
            <a:endParaRPr lang="de-DE" dirty="0"/>
          </a:p>
          <a:p>
            <a:r>
              <a:rPr lang="de-DE" dirty="0" smtClean="0"/>
              <a:t>b) </a:t>
            </a:r>
            <a:r>
              <a:rPr lang="de-DE" sz="1800" dirty="0" smtClean="0"/>
              <a:t>einen </a:t>
            </a:r>
            <a:r>
              <a:rPr lang="de-DE" sz="1800" dirty="0"/>
              <a:t>Beitrag zu leisten (sogenannter Ortsbeitrag), dessen Höhe von der Mitgliederversammlung festgesetzt wird. Die Mitgliederversammlung kann ermäßigte Beiträge nach Alterststufen sowie ermäßigte Beiträge für Ehepartner und für Geschwisterkinder beschließen und Mitglieder bis zur Vollendung des 12. Lebensjahres und – soweit sie hauptamtlich / hauptberuflich im pastoralen Dienst tätig sind – Präses und Geistliche/n Leiter/in ganz oder teilweise freistellen,</a:t>
            </a:r>
          </a:p>
          <a:p>
            <a:r>
              <a:rPr lang="de-DE" dirty="0" smtClean="0"/>
              <a:t>b) </a:t>
            </a:r>
            <a:r>
              <a:rPr lang="de-DE" sz="1600" dirty="0"/>
              <a:t>einen Beitrag zu leisten (sogenannter Ortsbeitrag), dessen Höhe von der </a:t>
            </a:r>
            <a:r>
              <a:rPr lang="de-DE" sz="1600" dirty="0" smtClean="0"/>
              <a:t>Mitgliederversammlung festgesetzt </a:t>
            </a:r>
            <a:r>
              <a:rPr lang="de-DE" sz="1600" dirty="0"/>
              <a:t>wird. Die Mitgliederversammlung kann ermäßigte </a:t>
            </a:r>
            <a:r>
              <a:rPr lang="de-DE" sz="1600" dirty="0" smtClean="0"/>
              <a:t>Beiträge nach </a:t>
            </a:r>
            <a:r>
              <a:rPr lang="de-DE" sz="1600" dirty="0"/>
              <a:t>Altersstufen, </a:t>
            </a:r>
            <a:r>
              <a:rPr lang="de-DE" sz="1600" dirty="0">
                <a:solidFill>
                  <a:srgbClr val="FF0000"/>
                </a:solidFill>
              </a:rPr>
              <a:t>für Mitglieder in häuslicher Gemeinschaft und nach </a:t>
            </a:r>
            <a:r>
              <a:rPr lang="de-DE" sz="1600" dirty="0" smtClean="0">
                <a:solidFill>
                  <a:srgbClr val="FF0000"/>
                </a:solidFill>
              </a:rPr>
              <a:t>wirtschaftlicher Bedürftigkeit </a:t>
            </a:r>
            <a:r>
              <a:rPr lang="de-DE" sz="1600" dirty="0">
                <a:solidFill>
                  <a:srgbClr val="FF0000"/>
                </a:solidFill>
              </a:rPr>
              <a:t>auf Basis der Kriterien des Kolpingwerkes Deutschland zum </a:t>
            </a:r>
            <a:r>
              <a:rPr lang="de-DE" sz="1600" dirty="0" smtClean="0">
                <a:solidFill>
                  <a:srgbClr val="FF0000"/>
                </a:solidFill>
              </a:rPr>
              <a:t>Sozialbeitrag</a:t>
            </a:r>
            <a:r>
              <a:rPr lang="de-DE" sz="1600" dirty="0" smtClean="0"/>
              <a:t> beschließen </a:t>
            </a:r>
            <a:r>
              <a:rPr lang="de-DE" sz="1600" dirty="0"/>
              <a:t>sowie Mitglieder bis zur Vollendung des </a:t>
            </a:r>
            <a:r>
              <a:rPr lang="de-DE" sz="1600" dirty="0">
                <a:solidFill>
                  <a:srgbClr val="FF0000"/>
                </a:solidFill>
              </a:rPr>
              <a:t>18</a:t>
            </a:r>
            <a:r>
              <a:rPr lang="de-DE" sz="1600" dirty="0"/>
              <a:t>. Lebensjahres </a:t>
            </a:r>
            <a:r>
              <a:rPr lang="de-DE" sz="1600" strike="sngStrike" dirty="0"/>
              <a:t>und </a:t>
            </a:r>
            <a:r>
              <a:rPr lang="de-DE" sz="1600" strike="sngStrike" dirty="0" smtClean="0"/>
              <a:t>soweit </a:t>
            </a:r>
            <a:r>
              <a:rPr lang="de-DE" sz="1600" strike="sngStrike" dirty="0"/>
              <a:t>sie hauptamtlich / hauptberuflich im pastoralen Dienst tätig sind – </a:t>
            </a:r>
            <a:r>
              <a:rPr lang="de-DE" sz="1600" strike="sngStrike" dirty="0" smtClean="0"/>
              <a:t>Präses und </a:t>
            </a:r>
            <a:r>
              <a:rPr lang="de-DE" sz="1600" strike="sngStrike" dirty="0"/>
              <a:t>Geistliche/n Leiter/in ganz oder teilweise freistellen</a:t>
            </a:r>
            <a:r>
              <a:rPr lang="de-DE" sz="1600" dirty="0"/>
              <a:t>.</a:t>
            </a:r>
            <a:endParaRPr lang="de-DE" sz="1600" dirty="0" smtClean="0"/>
          </a:p>
          <a:p>
            <a:endParaRPr lang="de-DE" dirty="0"/>
          </a:p>
        </p:txBody>
      </p:sp>
    </p:spTree>
    <p:extLst>
      <p:ext uri="{BB962C8B-B14F-4D97-AF65-F5344CB8AC3E}">
        <p14:creationId xmlns:p14="http://schemas.microsoft.com/office/powerpoint/2010/main" val="40189339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Foliennummernplatzhalter 5"/>
          <p:cNvSpPr>
            <a:spLocks noGrp="1"/>
          </p:cNvSpPr>
          <p:nvPr>
            <p:ph type="sldNum" sz="quarter" idx="12"/>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lnSpc>
                <a:spcPct val="93000"/>
              </a:lnSpc>
              <a:spcBef>
                <a:spcPts val="13"/>
              </a:spcBef>
              <a:spcAft>
                <a:spcPts val="107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400">
                <a:solidFill>
                  <a:srgbClr val="050505"/>
                </a:solidFill>
                <a:latin typeface="Arial" panose="020B0604020202020204" pitchFamily="34" charset="0"/>
                <a:cs typeface="DejaVu Sans" panose="020B0603030804020204" pitchFamily="34" charset="0"/>
              </a:defRPr>
            </a:lvl1pPr>
            <a:lvl2pPr>
              <a:lnSpc>
                <a:spcPct val="93000"/>
              </a:lnSpc>
              <a:spcBef>
                <a:spcPts val="13"/>
              </a:spcBef>
              <a:spcAft>
                <a:spcPts val="863"/>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100">
                <a:solidFill>
                  <a:srgbClr val="050505"/>
                </a:solidFill>
                <a:latin typeface="Arial" panose="020B0604020202020204" pitchFamily="34" charset="0"/>
                <a:cs typeface="DejaVu Sans" panose="020B0603030804020204" pitchFamily="34" charset="0"/>
              </a:defRPr>
            </a:lvl2pPr>
            <a:lvl3pPr>
              <a:lnSpc>
                <a:spcPct val="93000"/>
              </a:lnSpc>
              <a:spcBef>
                <a:spcPts val="13"/>
              </a:spcBef>
              <a:spcAft>
                <a:spcPts val="65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a:solidFill>
                  <a:srgbClr val="050505"/>
                </a:solidFill>
                <a:latin typeface="Arial" panose="020B0604020202020204" pitchFamily="34" charset="0"/>
                <a:cs typeface="DejaVu Sans" panose="020B0603030804020204" pitchFamily="34" charset="0"/>
              </a:defRPr>
            </a:lvl3pPr>
            <a:lvl4pPr>
              <a:lnSpc>
                <a:spcPct val="93000"/>
              </a:lnSpc>
              <a:spcBef>
                <a:spcPts val="13"/>
              </a:spcBef>
              <a:spcAft>
                <a:spcPts val="438"/>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4pPr>
            <a:lvl5pPr>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5pPr>
            <a:lvl6pPr marL="25146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6pPr>
            <a:lvl7pPr marL="29718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7pPr>
            <a:lvl8pPr marL="34290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8pPr>
            <a:lvl9pPr marL="38862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9pPr>
          </a:lstStyle>
          <a:p>
            <a:pPr>
              <a:spcAft>
                <a:spcPts val="13"/>
              </a:spcAft>
              <a:buClrTx/>
              <a:buFontTx/>
              <a:buNone/>
            </a:pPr>
            <a:fld id="{A711452B-267E-46A5-BACF-3CCF6DCBDF09}" type="slidenum">
              <a:rPr lang="de-DE" altLang="de-DE" sz="1400" smtClean="0">
                <a:solidFill>
                  <a:srgbClr val="000000"/>
                </a:solidFill>
              </a:rPr>
              <a:pPr>
                <a:spcAft>
                  <a:spcPts val="13"/>
                </a:spcAft>
                <a:buClrTx/>
                <a:buFontTx/>
                <a:buNone/>
              </a:pPr>
              <a:t>6</a:t>
            </a:fld>
            <a:endParaRPr lang="de-DE" altLang="de-DE" sz="1400" smtClean="0">
              <a:solidFill>
                <a:srgbClr val="000000"/>
              </a:solidFill>
            </a:endParaRPr>
          </a:p>
        </p:txBody>
      </p:sp>
      <p:sp>
        <p:nvSpPr>
          <p:cNvPr id="11267" name="Rectangle 1"/>
          <p:cNvSpPr>
            <a:spLocks noGrp="1" noChangeArrowheads="1"/>
          </p:cNvSpPr>
          <p:nvPr>
            <p:ph type="title"/>
          </p:nvPr>
        </p:nvSpPr>
        <p:spPr>
          <a:xfrm>
            <a:off x="395288" y="395288"/>
            <a:ext cx="5867400" cy="527050"/>
          </a:xfrm>
        </p:spPr>
        <p:txBody>
          <a:bodyPr tIns="65880" anchor="t"/>
          <a:lstStyle/>
          <a:p>
            <a:pPr eaLnBrk="1">
              <a:lnSpc>
                <a:spcPct val="87000"/>
              </a:lnSpc>
              <a:buClrTx/>
              <a:buFontTx/>
              <a:buNone/>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pPr>
            <a:r>
              <a:rPr lang="de-DE" altLang="de-DE" sz="4000" b="1" smtClean="0">
                <a:solidFill>
                  <a:srgbClr val="FFFFFF"/>
                </a:solidFill>
                <a:latin typeface="Arial" panose="020B0604020202020204" pitchFamily="34" charset="0"/>
              </a:rPr>
              <a:t>Vorgehensweise</a:t>
            </a:r>
          </a:p>
        </p:txBody>
      </p:sp>
      <p:sp>
        <p:nvSpPr>
          <p:cNvPr id="11268" name="Rectangle 2"/>
          <p:cNvSpPr>
            <a:spLocks noGrp="1" noChangeArrowheads="1"/>
          </p:cNvSpPr>
          <p:nvPr>
            <p:ph type="body" idx="1"/>
          </p:nvPr>
        </p:nvSpPr>
        <p:spPr>
          <a:xfrm>
            <a:off x="144463" y="2452688"/>
            <a:ext cx="8640762" cy="3095625"/>
          </a:xfrm>
        </p:spPr>
        <p:txBody>
          <a:bodyPr/>
          <a:lstStyle/>
          <a:p>
            <a:pPr marL="428625" indent="-323850" eaLnBrk="1">
              <a:buClr>
                <a:srgbClr val="0066FF"/>
              </a:buClr>
              <a:buSzPct val="40000"/>
              <a:buFont typeface="Wingdings" panose="05000000000000000000" pitchFamily="2" charset="2"/>
              <a:buChar char=""/>
              <a:tabLst>
                <a:tab pos="0" algn="l"/>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 pos="9432925" algn="l"/>
                <a:tab pos="9882188" algn="l"/>
                <a:tab pos="10331450" algn="l"/>
                <a:tab pos="10780713" algn="l"/>
                <a:tab pos="10782300" algn="l"/>
              </a:tabLst>
            </a:pPr>
            <a:r>
              <a:rPr lang="de-DE" altLang="de-DE" smtClean="0"/>
              <a:t>Festlegen des Individuellen Ortszuschlags</a:t>
            </a:r>
          </a:p>
          <a:p>
            <a:pPr marL="428625" indent="-323850" eaLnBrk="1">
              <a:buClr>
                <a:srgbClr val="0066FF"/>
              </a:buClr>
              <a:buSzPct val="40000"/>
              <a:buFont typeface="Wingdings" panose="05000000000000000000" pitchFamily="2" charset="2"/>
              <a:buChar char=""/>
              <a:tabLst>
                <a:tab pos="0" algn="l"/>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 pos="9432925" algn="l"/>
                <a:tab pos="9882188" algn="l"/>
                <a:tab pos="10331450" algn="l"/>
                <a:tab pos="10780713" algn="l"/>
                <a:tab pos="10782300" algn="l"/>
              </a:tabLst>
            </a:pPr>
            <a:r>
              <a:rPr lang="de-DE" altLang="de-DE" smtClean="0"/>
              <a:t>Erstellen der Beschlussvorlage</a:t>
            </a:r>
          </a:p>
          <a:p>
            <a:pPr marL="428625" indent="-323850" eaLnBrk="1">
              <a:buClr>
                <a:srgbClr val="0066FF"/>
              </a:buClr>
              <a:buSzPct val="40000"/>
              <a:buFont typeface="Wingdings" panose="05000000000000000000" pitchFamily="2" charset="2"/>
              <a:buChar char=""/>
              <a:tabLst>
                <a:tab pos="0" algn="l"/>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 pos="9432925" algn="l"/>
                <a:tab pos="9882188" algn="l"/>
                <a:tab pos="10331450" algn="l"/>
                <a:tab pos="10780713" algn="l"/>
                <a:tab pos="10782300" algn="l"/>
              </a:tabLst>
            </a:pPr>
            <a:r>
              <a:rPr lang="de-DE" altLang="de-DE" smtClean="0"/>
              <a:t>Planen einer Mitgliederversammlung mit Beschluss der neuen Beitragsordnung und Ergänzung der Satzung </a:t>
            </a:r>
          </a:p>
          <a:p>
            <a:pPr marL="428625" indent="-323850" eaLnBrk="1">
              <a:buClr>
                <a:srgbClr val="0066FF"/>
              </a:buClr>
              <a:buSzPct val="40000"/>
              <a:buFont typeface="Wingdings" panose="05000000000000000000" pitchFamily="2" charset="2"/>
              <a:buChar char=""/>
              <a:tabLst>
                <a:tab pos="0" algn="l"/>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 pos="9432925" algn="l"/>
                <a:tab pos="9882188" algn="l"/>
                <a:tab pos="10331450" algn="l"/>
                <a:tab pos="10780713" algn="l"/>
                <a:tab pos="10782300" algn="l"/>
              </a:tabLst>
            </a:pPr>
            <a:r>
              <a:rPr lang="de-DE" altLang="de-DE" smtClean="0"/>
              <a:t>Umstellung aller Mitglieder auf Jahreszahlung (bei Bedarf)</a:t>
            </a:r>
          </a:p>
          <a:p>
            <a:pPr marL="428625" indent="-323850" eaLnBrk="1">
              <a:buClr>
                <a:srgbClr val="0066FF"/>
              </a:buClr>
              <a:buSzPct val="40000"/>
              <a:buFont typeface="Wingdings" panose="05000000000000000000" pitchFamily="2" charset="2"/>
              <a:buChar char=""/>
              <a:tabLst>
                <a:tab pos="0" algn="l"/>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 pos="9432925" algn="l"/>
                <a:tab pos="9882188" algn="l"/>
                <a:tab pos="10331450" algn="l"/>
                <a:tab pos="10780713" algn="l"/>
                <a:tab pos="10782300" algn="l"/>
              </a:tabLst>
            </a:pPr>
            <a:r>
              <a:rPr lang="de-DE" altLang="de-DE" smtClean="0"/>
              <a:t>SEPA-Lastschriftverfahren einrichten (bei Bedarf)</a:t>
            </a:r>
            <a:br>
              <a:rPr lang="de-DE" altLang="de-DE" smtClean="0"/>
            </a:br>
            <a:r>
              <a:rPr lang="de-DE" altLang="de-DE" smtClean="0"/>
              <a:t>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Foliennummernplatzhalter 5"/>
          <p:cNvSpPr>
            <a:spLocks noGrp="1"/>
          </p:cNvSpPr>
          <p:nvPr>
            <p:ph type="sldNum" sz="quarter" idx="12"/>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lnSpc>
                <a:spcPct val="93000"/>
              </a:lnSpc>
              <a:spcBef>
                <a:spcPts val="13"/>
              </a:spcBef>
              <a:spcAft>
                <a:spcPts val="107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400">
                <a:solidFill>
                  <a:srgbClr val="050505"/>
                </a:solidFill>
                <a:latin typeface="Arial" panose="020B0604020202020204" pitchFamily="34" charset="0"/>
                <a:cs typeface="DejaVu Sans" panose="020B0603030804020204" pitchFamily="34" charset="0"/>
              </a:defRPr>
            </a:lvl1pPr>
            <a:lvl2pPr>
              <a:lnSpc>
                <a:spcPct val="93000"/>
              </a:lnSpc>
              <a:spcBef>
                <a:spcPts val="13"/>
              </a:spcBef>
              <a:spcAft>
                <a:spcPts val="863"/>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2100">
                <a:solidFill>
                  <a:srgbClr val="050505"/>
                </a:solidFill>
                <a:latin typeface="Arial" panose="020B0604020202020204" pitchFamily="34" charset="0"/>
                <a:cs typeface="DejaVu Sans" panose="020B0603030804020204" pitchFamily="34" charset="0"/>
              </a:defRPr>
            </a:lvl2pPr>
            <a:lvl3pPr>
              <a:lnSpc>
                <a:spcPct val="93000"/>
              </a:lnSpc>
              <a:spcBef>
                <a:spcPts val="13"/>
              </a:spcBef>
              <a:spcAft>
                <a:spcPts val="650"/>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a:solidFill>
                  <a:srgbClr val="050505"/>
                </a:solidFill>
                <a:latin typeface="Arial" panose="020B0604020202020204" pitchFamily="34" charset="0"/>
                <a:cs typeface="DejaVu Sans" panose="020B0603030804020204" pitchFamily="34" charset="0"/>
              </a:defRPr>
            </a:lvl3pPr>
            <a:lvl4pPr>
              <a:lnSpc>
                <a:spcPct val="93000"/>
              </a:lnSpc>
              <a:spcBef>
                <a:spcPts val="13"/>
              </a:spcBef>
              <a:spcAft>
                <a:spcPts val="438"/>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4pPr>
            <a:lvl5pPr>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5pPr>
            <a:lvl6pPr marL="25146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6pPr>
            <a:lvl7pPr marL="29718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7pPr>
            <a:lvl8pPr marL="34290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8pPr>
            <a:lvl9pPr marL="3886200" indent="-228600" defTabSz="449263" eaLnBrk="0" fontAlgn="base" hangingPunct="0">
              <a:lnSpc>
                <a:spcPct val="93000"/>
              </a:lnSpc>
              <a:spcBef>
                <a:spcPts val="13"/>
              </a:spcBef>
              <a:spcAft>
                <a:spcPts val="225"/>
              </a:spcAft>
              <a:buClr>
                <a:srgbClr val="000000"/>
              </a:buClr>
              <a:buSzPct val="100000"/>
              <a:buFont typeface="Times New Roman" panose="02020603050405020304" pitchFamily="18" charset="0"/>
              <a:tabLst>
                <a:tab pos="0"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 pos="10782300" algn="l"/>
              </a:tabLst>
              <a:defRPr sz="1500">
                <a:solidFill>
                  <a:srgbClr val="050505"/>
                </a:solidFill>
                <a:latin typeface="Arial" panose="020B0604020202020204" pitchFamily="34" charset="0"/>
                <a:cs typeface="DejaVu Sans" panose="020B0603030804020204" pitchFamily="34" charset="0"/>
              </a:defRPr>
            </a:lvl9pPr>
          </a:lstStyle>
          <a:p>
            <a:pPr>
              <a:spcAft>
                <a:spcPts val="13"/>
              </a:spcAft>
              <a:buClrTx/>
              <a:buFontTx/>
              <a:buNone/>
            </a:pPr>
            <a:fld id="{8DA0AD1F-B565-41D2-9541-C88EE32469BA}" type="slidenum">
              <a:rPr lang="de-DE" altLang="de-DE" sz="1400" smtClean="0">
                <a:solidFill>
                  <a:srgbClr val="000000"/>
                </a:solidFill>
              </a:rPr>
              <a:pPr>
                <a:spcAft>
                  <a:spcPts val="13"/>
                </a:spcAft>
                <a:buClrTx/>
                <a:buFontTx/>
                <a:buNone/>
              </a:pPr>
              <a:t>7</a:t>
            </a:fld>
            <a:endParaRPr lang="de-DE" altLang="de-DE" sz="1400" smtClean="0">
              <a:solidFill>
                <a:srgbClr val="000000"/>
              </a:solidFill>
            </a:endParaRPr>
          </a:p>
        </p:txBody>
      </p:sp>
      <p:sp>
        <p:nvSpPr>
          <p:cNvPr id="7169" name="Rectangle 1"/>
          <p:cNvSpPr>
            <a:spLocks noGrp="1" noChangeArrowheads="1"/>
          </p:cNvSpPr>
          <p:nvPr>
            <p:ph type="body"/>
          </p:nvPr>
        </p:nvSpPr>
        <p:spPr>
          <a:xfrm>
            <a:off x="215900" y="2879725"/>
            <a:ext cx="7343775" cy="2232025"/>
          </a:xfrm>
        </p:spPr>
        <p:txBody>
          <a:bodyPr tIns="21240" anchor="t"/>
          <a:lstStyle/>
          <a:p>
            <a:pPr marL="431800" indent="-320675" algn="l" eaLnBrk="1">
              <a:spcAft>
                <a:spcPts val="1075"/>
              </a:spcAft>
              <a:buClrTx/>
              <a:buSzPct val="40000"/>
              <a:buFontTx/>
              <a:buNone/>
              <a:tabLst>
                <a:tab pos="0" algn="l"/>
                <a:tab pos="430213" algn="l"/>
                <a:tab pos="534988" algn="l"/>
                <a:tab pos="984250" algn="l"/>
                <a:tab pos="1433513" algn="l"/>
                <a:tab pos="1882775" algn="l"/>
                <a:tab pos="2332038" algn="l"/>
                <a:tab pos="2781300" algn="l"/>
                <a:tab pos="3230563" algn="l"/>
                <a:tab pos="3679825" algn="l"/>
                <a:tab pos="4129088" algn="l"/>
                <a:tab pos="4578350" algn="l"/>
                <a:tab pos="5029200" algn="l"/>
                <a:tab pos="5476875" algn="l"/>
                <a:tab pos="5926138" algn="l"/>
                <a:tab pos="6375400" algn="l"/>
                <a:tab pos="6824663" algn="l"/>
                <a:tab pos="7273925" algn="l"/>
                <a:tab pos="7723188" algn="l"/>
                <a:tab pos="8172450" algn="l"/>
                <a:tab pos="8621713" algn="l"/>
                <a:tab pos="9070975" algn="l"/>
                <a:tab pos="9432925" algn="l"/>
                <a:tab pos="9882188" algn="l"/>
                <a:tab pos="10331450" algn="l"/>
                <a:tab pos="10780713" algn="l"/>
                <a:tab pos="10782300" algn="l"/>
              </a:tabLst>
              <a:defRPr/>
            </a:pPr>
            <a:endParaRPr lang="de-DE" altLang="de-DE" sz="2400" smtClean="0">
              <a:latin typeface="Arial" panose="020B0604020202020204" pitchFamily="34" charset="0"/>
            </a:endParaRPr>
          </a:p>
          <a:p>
            <a:pPr marL="431800" indent="-320675" algn="l" eaLnBrk="1">
              <a:spcAft>
                <a:spcPts val="1075"/>
              </a:spcAft>
              <a:buClrTx/>
              <a:buSzPct val="40000"/>
              <a:buFontTx/>
              <a:buNone/>
              <a:tabLst>
                <a:tab pos="0" algn="l"/>
                <a:tab pos="430213" algn="l"/>
                <a:tab pos="534988" algn="l"/>
                <a:tab pos="984250" algn="l"/>
                <a:tab pos="1433513" algn="l"/>
                <a:tab pos="1882775" algn="l"/>
                <a:tab pos="2332038" algn="l"/>
                <a:tab pos="2781300" algn="l"/>
                <a:tab pos="3230563" algn="l"/>
                <a:tab pos="3679825" algn="l"/>
                <a:tab pos="4129088" algn="l"/>
                <a:tab pos="4578350" algn="l"/>
                <a:tab pos="5029200" algn="l"/>
                <a:tab pos="5476875" algn="l"/>
                <a:tab pos="5926138" algn="l"/>
                <a:tab pos="6375400" algn="l"/>
                <a:tab pos="6824663" algn="l"/>
                <a:tab pos="7273925" algn="l"/>
                <a:tab pos="7723188" algn="l"/>
                <a:tab pos="8172450" algn="l"/>
                <a:tab pos="8621713" algn="l"/>
                <a:tab pos="9070975" algn="l"/>
                <a:tab pos="9432925" algn="l"/>
                <a:tab pos="9882188" algn="l"/>
                <a:tab pos="10331450" algn="l"/>
                <a:tab pos="10780713" algn="l"/>
                <a:tab pos="10782300" algn="l"/>
              </a:tabLst>
              <a:defRPr/>
            </a:pPr>
            <a:r>
              <a:rPr lang="de-DE" altLang="de-DE" sz="3200" smtClean="0">
                <a:latin typeface="Arial" panose="020B0604020202020204" pitchFamily="34" charset="0"/>
              </a:rPr>
              <a:t>Vielen Dank für Ihre Aufmerksamkeit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Times New Roman"/>
        <a:ea typeface=""/>
        <a:cs typeface="DejaVu Sans"/>
      </a:majorFont>
      <a:minorFont>
        <a:latin typeface="Arial"/>
        <a:ea typeface=""/>
        <a:cs typeface="DejaVu Sans"/>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ts val="13"/>
          </a:spcBef>
          <a:spcAft>
            <a:spcPts val="13"/>
          </a:spcAft>
          <a:buClr>
            <a:srgbClr val="000000"/>
          </a:buClr>
          <a:buSzPct val="100000"/>
          <a:buFont typeface="Times New Roman" panose="02020603050405020304" pitchFamily="18" charset="0"/>
          <a:buNone/>
          <a:tabLst/>
          <a:defRPr kumimoji="0" lang="en-GB" altLang="de-DE" sz="1800" b="0" i="0" u="none" strike="noStrike" cap="none" normalizeH="0" baseline="0" smtClean="0">
            <a:ln>
              <a:noFill/>
            </a:ln>
            <a:solidFill>
              <a:schemeClr val="bg1"/>
            </a:solidFill>
            <a:effectLst/>
            <a:latin typeface="Arial" panose="020B0604020202020204" pitchFamily="34" charset="0"/>
            <a:cs typeface="DejaVu Sans" panose="020B0603030804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ts val="13"/>
          </a:spcBef>
          <a:spcAft>
            <a:spcPts val="13"/>
          </a:spcAft>
          <a:buClr>
            <a:srgbClr val="000000"/>
          </a:buClr>
          <a:buSzPct val="100000"/>
          <a:buFont typeface="Times New Roman" panose="02020603050405020304" pitchFamily="18" charset="0"/>
          <a:buNone/>
          <a:tabLst/>
          <a:defRPr kumimoji="0" lang="en-GB" altLang="de-DE" sz="1800" b="0" i="0" u="none" strike="noStrike" cap="none" normalizeH="0" baseline="0" smtClean="0">
            <a:ln>
              <a:noFill/>
            </a:ln>
            <a:solidFill>
              <a:schemeClr val="bg1"/>
            </a:solidFill>
            <a:effectLst/>
            <a:latin typeface="Arial" panose="020B0604020202020204" pitchFamily="34" charset="0"/>
            <a:cs typeface="DejaVu Sans" panose="020B0603030804020204" pitchFamily="34" charset="0"/>
          </a:defRPr>
        </a:defPPr>
      </a:lstStyle>
    </a:ln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412</Words>
  <Application>Microsoft Office PowerPoint</Application>
  <PresentationFormat>Benutzerdefiniert</PresentationFormat>
  <Paragraphs>73</Paragraphs>
  <Slides>7</Slides>
  <Notes>6</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7</vt:i4>
      </vt:variant>
    </vt:vector>
  </HeadingPairs>
  <TitlesOfParts>
    <vt:vector size="14" baseType="lpstr">
      <vt:lpstr>Arial</vt:lpstr>
      <vt:lpstr>DejaVu Sans</vt:lpstr>
      <vt:lpstr>Times New Roman</vt:lpstr>
      <vt:lpstr>Wingdings</vt:lpstr>
      <vt:lpstr>Droid Sans Fallback</vt:lpstr>
      <vt:lpstr>Calibri</vt:lpstr>
      <vt:lpstr>Office</vt:lpstr>
      <vt:lpstr>PowerPoint-Präsentation</vt:lpstr>
      <vt:lpstr>Gliederung</vt:lpstr>
      <vt:lpstr>Neue Struktur</vt:lpstr>
      <vt:lpstr>Eckpunkte</vt:lpstr>
      <vt:lpstr>Satzungsänderung</vt:lpstr>
      <vt:lpstr>Vorgehensweise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DNA</dc:title>
  <dc:creator>Alexandre Ost</dc:creator>
  <cp:lastModifiedBy>Alexandre Ost</cp:lastModifiedBy>
  <cp:revision>24</cp:revision>
  <cp:lastPrinted>1601-01-01T00:00:00Z</cp:lastPrinted>
  <dcterms:created xsi:type="dcterms:W3CDTF">2019-04-23T06:56:03Z</dcterms:created>
  <dcterms:modified xsi:type="dcterms:W3CDTF">2022-03-07T17:04:49Z</dcterms:modified>
</cp:coreProperties>
</file>